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2" r:id="rId6"/>
  </p:sldMasterIdLst>
  <p:notesMasterIdLst>
    <p:notesMasterId r:id="rId19"/>
  </p:notesMasterIdLst>
  <p:sldIdLst>
    <p:sldId id="434" r:id="rId7"/>
    <p:sldId id="435" r:id="rId8"/>
    <p:sldId id="436" r:id="rId9"/>
    <p:sldId id="437" r:id="rId10"/>
    <p:sldId id="438" r:id="rId11"/>
    <p:sldId id="439" r:id="rId12"/>
    <p:sldId id="440" r:id="rId13"/>
    <p:sldId id="441" r:id="rId14"/>
    <p:sldId id="442" r:id="rId15"/>
    <p:sldId id="443" r:id="rId16"/>
    <p:sldId id="444" r:id="rId17"/>
    <p:sldId id="44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יהונתן אלמוג" initials="י" lastIdx="9" clrIdx="0">
    <p:extLst>
      <p:ext uri="{19B8F6BF-5375-455C-9EA6-DF929625EA0E}">
        <p15:presenceInfo xmlns:p15="http://schemas.microsoft.com/office/powerpoint/2012/main" userId="S-1-5-21-436374069-287218729-1417001333-34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13C74"/>
    <a:srgbClr val="7F3C75"/>
    <a:srgbClr val="FFB312"/>
    <a:srgbClr val="4E77B7"/>
    <a:srgbClr val="543E8E"/>
    <a:srgbClr val="73A4D2"/>
    <a:srgbClr val="42509F"/>
    <a:srgbClr val="BFD730"/>
    <a:srgbClr val="FFD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8"/>
  </p:normalViewPr>
  <p:slideViewPr>
    <p:cSldViewPr snapToGrid="0" snapToObjects="1">
      <p:cViewPr varScale="1">
        <p:scale>
          <a:sx n="81" d="100"/>
          <a:sy n="81" d="100"/>
        </p:scale>
        <p:origin x="6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70DB2-B515-F942-9D50-B1796949991B}"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B8958-3EF0-EB49-B7D3-BECC858B7436}" type="slidenum">
              <a:rPr lang="en-US" smtClean="0"/>
              <a:t>‹#›</a:t>
            </a:fld>
            <a:endParaRPr lang="en-US"/>
          </a:p>
        </p:txBody>
      </p:sp>
    </p:spTree>
    <p:extLst>
      <p:ext uri="{BB962C8B-B14F-4D97-AF65-F5344CB8AC3E}">
        <p14:creationId xmlns:p14="http://schemas.microsoft.com/office/powerpoint/2010/main" val="332946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1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73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90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13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30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18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52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לא יותר מדקה.</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B8958-3EF0-EB49-B7D3-BECC858B7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1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B03D-E9DE-9346-BF1E-5118D5B58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1E9F4-B84E-2748-8ABF-967EB7F93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0EA646-E5A7-2D40-8B88-DBACAF6E3136}"/>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A1240431-804A-944F-9ECD-3DC785455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2E23-AD5D-4743-B030-4A89A93C8BF3}"/>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329613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E42B-BB8F-1544-BBD2-F201357A90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D27F7A-BD3C-CE42-8D6B-CAAF43B627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CE3F1-A59B-B740-B1B2-D707AC4D2170}"/>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6414BACB-B50B-2D4A-A5BF-3807E8403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9D97D-B441-3E4D-AB22-77B7789268AF}"/>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85165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28B74-FD29-5E40-BBBE-64640CA701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0E5E53-2850-8042-97A9-AFFE2526F5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0C5D-3E18-0149-A583-77EB40A9067E}"/>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17D7A959-0D1F-2F49-B12D-DD5D6BCAF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1E290-BC12-4548-B30B-C5593887D9CA}"/>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360946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B03D-E9DE-9346-BF1E-5118D5B58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1E9F4-B84E-2748-8ABF-967EB7F93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0EA646-E5A7-2D40-8B88-DBACAF6E3136}"/>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A1240431-804A-944F-9ECD-3DC785455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2E23-AD5D-4743-B030-4A89A93C8BF3}"/>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18379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C0D8-1321-254D-8386-85ED67157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50EA0-70F4-CD45-B812-00997F0869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6E5B9-7A8C-E44D-B2B5-4CB9F2B015F0}"/>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229479E3-0BC3-044F-86FF-73402785B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C9062-06CF-B340-9B0B-5DA12B353CB1}"/>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399417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9E3E-2ADD-EC40-8422-D97185AA70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20E93-E14D-CF4C-BA46-7BC39F27C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7F6257-C319-0C49-A5BE-8EEF317C1802}"/>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53609162-57C2-F542-A305-B0CE02C6C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300F1-D27D-324A-93E0-46E89AE40BF8}"/>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402390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914F-6504-384C-AB30-63A5D7207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9F1DF3-2019-4749-86C5-59A3770E8F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2DFB38-422B-6046-BF7F-D305FBFAF7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67F6AA-6848-2746-9039-57500BDDB2F3}"/>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6" name="Footer Placeholder 5">
            <a:extLst>
              <a:ext uri="{FF2B5EF4-FFF2-40B4-BE49-F238E27FC236}">
                <a16:creationId xmlns:a16="http://schemas.microsoft.com/office/drawing/2014/main" id="{8718CA4B-49A0-3747-AA85-116C58C9C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0AEBF-D4ED-274E-A5B2-8868AC00D99C}"/>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54103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6203-6D09-E54D-A577-B58FAD65B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4818F-5452-3448-A8C1-568B29BA4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DAE34A-706F-544B-B07C-1D81F74703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6350FE-EFB2-C94F-AE81-EF09AE6DD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CD3FD1-B793-304C-A556-09B492DBF7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249E77-FE38-FD41-B2EC-52837B32E1DA}"/>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8" name="Footer Placeholder 7">
            <a:extLst>
              <a:ext uri="{FF2B5EF4-FFF2-40B4-BE49-F238E27FC236}">
                <a16:creationId xmlns:a16="http://schemas.microsoft.com/office/drawing/2014/main" id="{8101A249-6813-8D4B-B2D3-2A32C9D714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B0EADD-78F8-3746-AFF7-8B01308A09B0}"/>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897269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B401-6F2D-E64C-B782-9195C669AB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2151FD-C74E-A845-91B2-F79DDA927CE3}"/>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4" name="Footer Placeholder 3">
            <a:extLst>
              <a:ext uri="{FF2B5EF4-FFF2-40B4-BE49-F238E27FC236}">
                <a16:creationId xmlns:a16="http://schemas.microsoft.com/office/drawing/2014/main" id="{CADC4ED5-DF0F-A849-A109-B64845BE0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E1B10-10D8-EC4F-9A68-A096406F47F2}"/>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136363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0973E-C85A-A641-AE58-D05D99F6F56A}"/>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3" name="Footer Placeholder 2">
            <a:extLst>
              <a:ext uri="{FF2B5EF4-FFF2-40B4-BE49-F238E27FC236}">
                <a16:creationId xmlns:a16="http://schemas.microsoft.com/office/drawing/2014/main" id="{A290E7A2-5E3B-4D45-886B-EEF6F5132F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C4A80B-997D-B14B-BF50-E0EB5DEC6E9F}"/>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127947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FFC4-2C28-DD4E-802C-C4CE42E5A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9D427-D1FA-844E-A389-439C2DF00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A4497-97C8-2040-941C-9A5936910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FEC86A-3DA8-6F44-B4BD-6C0606002830}"/>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6" name="Footer Placeholder 5">
            <a:extLst>
              <a:ext uri="{FF2B5EF4-FFF2-40B4-BE49-F238E27FC236}">
                <a16:creationId xmlns:a16="http://schemas.microsoft.com/office/drawing/2014/main" id="{8AFDDA66-EECA-C948-A42C-925D47484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B6BD3-0909-B647-9F7B-0901315458A7}"/>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419729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C0D8-1321-254D-8386-85ED67157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50EA0-70F4-CD45-B812-00997F0869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6E5B9-7A8C-E44D-B2B5-4CB9F2B015F0}"/>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229479E3-0BC3-044F-86FF-73402785B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C9062-06CF-B340-9B0B-5DA12B353CB1}"/>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2896112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079C-B835-DB40-B417-7D99BEFD7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DC9E42-3470-0843-B30C-3853F196F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18A4A2-842B-1244-8876-003EA9441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448B4F-C492-EE48-9F7F-F86D51401C48}"/>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6" name="Footer Placeholder 5">
            <a:extLst>
              <a:ext uri="{FF2B5EF4-FFF2-40B4-BE49-F238E27FC236}">
                <a16:creationId xmlns:a16="http://schemas.microsoft.com/office/drawing/2014/main" id="{0F4DB637-74EF-DB41-AE92-85D5C661F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50549-864F-5B4F-A93B-62FD31B49D30}"/>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3835584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E42B-BB8F-1544-BBD2-F201357A90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D27F7A-BD3C-CE42-8D6B-CAAF43B627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CE3F1-A59B-B740-B1B2-D707AC4D2170}"/>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6414BACB-B50B-2D4A-A5BF-3807E8403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9D97D-B441-3E4D-AB22-77B7789268AF}"/>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415502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28B74-FD29-5E40-BBBE-64640CA701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0E5E53-2850-8042-97A9-AFFE2526F5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0C5D-3E18-0149-A583-77EB40A9067E}"/>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17D7A959-0D1F-2F49-B12D-DD5D6BCAF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1E290-BC12-4548-B30B-C5593887D9CA}"/>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17553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9E3E-2ADD-EC40-8422-D97185AA70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20E93-E14D-CF4C-BA46-7BC39F27C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7F6257-C319-0C49-A5BE-8EEF317C1802}"/>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53609162-57C2-F542-A305-B0CE02C6C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300F1-D27D-324A-93E0-46E89AE40BF8}"/>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228628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914F-6504-384C-AB30-63A5D7207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9F1DF3-2019-4749-86C5-59A3770E8F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2DFB38-422B-6046-BF7F-D305FBFAF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67F6AA-6848-2746-9039-57500BDDB2F3}"/>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6" name="Footer Placeholder 5">
            <a:extLst>
              <a:ext uri="{FF2B5EF4-FFF2-40B4-BE49-F238E27FC236}">
                <a16:creationId xmlns:a16="http://schemas.microsoft.com/office/drawing/2014/main" id="{8718CA4B-49A0-3747-AA85-116C58C9C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0AEBF-D4ED-274E-A5B2-8868AC00D99C}"/>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289174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6203-6D09-E54D-A577-B58FAD65B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4818F-5452-3448-A8C1-568B29BA4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DAE34A-706F-544B-B07C-1D81F7470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6350FE-EFB2-C94F-AE81-EF09AE6DD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D3FD1-B793-304C-A556-09B492DBF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249E77-FE38-FD41-B2EC-52837B32E1DA}"/>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8" name="Footer Placeholder 7">
            <a:extLst>
              <a:ext uri="{FF2B5EF4-FFF2-40B4-BE49-F238E27FC236}">
                <a16:creationId xmlns:a16="http://schemas.microsoft.com/office/drawing/2014/main" id="{8101A249-6813-8D4B-B2D3-2A32C9D714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B0EADD-78F8-3746-AFF7-8B01308A09B0}"/>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308739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B401-6F2D-E64C-B782-9195C669AB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2151FD-C74E-A845-91B2-F79DDA927CE3}"/>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4" name="Footer Placeholder 3">
            <a:extLst>
              <a:ext uri="{FF2B5EF4-FFF2-40B4-BE49-F238E27FC236}">
                <a16:creationId xmlns:a16="http://schemas.microsoft.com/office/drawing/2014/main" id="{CADC4ED5-DF0F-A849-A109-B64845BE0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E1B10-10D8-EC4F-9A68-A096406F47F2}"/>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144745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0973E-C85A-A641-AE58-D05D99F6F56A}"/>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3" name="Footer Placeholder 2">
            <a:extLst>
              <a:ext uri="{FF2B5EF4-FFF2-40B4-BE49-F238E27FC236}">
                <a16:creationId xmlns:a16="http://schemas.microsoft.com/office/drawing/2014/main" id="{A290E7A2-5E3B-4D45-886B-EEF6F5132F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C4A80B-997D-B14B-BF50-E0EB5DEC6E9F}"/>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354285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FFC4-2C28-DD4E-802C-C4CE42E5A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9D427-D1FA-844E-A389-439C2DF00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A4497-97C8-2040-941C-9A5936910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EC86A-3DA8-6F44-B4BD-6C0606002830}"/>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6" name="Footer Placeholder 5">
            <a:extLst>
              <a:ext uri="{FF2B5EF4-FFF2-40B4-BE49-F238E27FC236}">
                <a16:creationId xmlns:a16="http://schemas.microsoft.com/office/drawing/2014/main" id="{8AFDDA66-EECA-C948-A42C-925D47484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B6BD3-0909-B647-9F7B-0901315458A7}"/>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18258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079C-B835-DB40-B417-7D99BEFD7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DC9E42-3470-0843-B30C-3853F196F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8A4A2-842B-1244-8876-003EA9441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48B4F-C492-EE48-9F7F-F86D51401C48}"/>
              </a:ext>
            </a:extLst>
          </p:cNvPr>
          <p:cNvSpPr>
            <a:spLocks noGrp="1"/>
          </p:cNvSpPr>
          <p:nvPr>
            <p:ph type="dt" sz="half" idx="10"/>
          </p:nvPr>
        </p:nvSpPr>
        <p:spPr/>
        <p:txBody>
          <a:bodyPr/>
          <a:lstStyle/>
          <a:p>
            <a:fld id="{726F0AE4-A8E7-2E4B-9770-2F6CD4E61F20}" type="datetimeFigureOut">
              <a:rPr lang="en-US" smtClean="0"/>
              <a:t>6/22/2020</a:t>
            </a:fld>
            <a:endParaRPr lang="en-US"/>
          </a:p>
        </p:txBody>
      </p:sp>
      <p:sp>
        <p:nvSpPr>
          <p:cNvPr id="6" name="Footer Placeholder 5">
            <a:extLst>
              <a:ext uri="{FF2B5EF4-FFF2-40B4-BE49-F238E27FC236}">
                <a16:creationId xmlns:a16="http://schemas.microsoft.com/office/drawing/2014/main" id="{0F4DB637-74EF-DB41-AE92-85D5C661F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50549-864F-5B4F-A93B-62FD31B49D30}"/>
              </a:ext>
            </a:extLst>
          </p:cNvPr>
          <p:cNvSpPr>
            <a:spLocks noGrp="1"/>
          </p:cNvSpPr>
          <p:nvPr>
            <p:ph type="sldNum" sz="quarter" idx="12"/>
          </p:nvPr>
        </p:nvSpPr>
        <p:spPr/>
        <p:txBody>
          <a:bodyPr/>
          <a:lstStyle/>
          <a:p>
            <a:fld id="{8EACB26A-92A1-0045-80BE-22683EAD3CCE}" type="slidenum">
              <a:rPr lang="en-US" smtClean="0"/>
              <a:t>‹#›</a:t>
            </a:fld>
            <a:endParaRPr lang="en-US"/>
          </a:p>
        </p:txBody>
      </p:sp>
    </p:spTree>
    <p:extLst>
      <p:ext uri="{BB962C8B-B14F-4D97-AF65-F5344CB8AC3E}">
        <p14:creationId xmlns:p14="http://schemas.microsoft.com/office/powerpoint/2010/main" val="99115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5E67F8-DC08-6D4F-9C4C-AEB1C08BB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048F1E-B467-7542-9500-4DC78353A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DE178-8557-7C4C-B426-F992FFFDD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2AE469BA-AA59-EE49-9D95-E17144F46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E8C103-6FBA-014F-BE00-F6D5C9C16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CB26A-92A1-0045-80BE-22683EAD3CCE}" type="slidenum">
              <a:rPr lang="en-US" smtClean="0"/>
              <a:t>‹#›</a:t>
            </a:fld>
            <a:endParaRPr lang="en-US"/>
          </a:p>
        </p:txBody>
      </p:sp>
    </p:spTree>
    <p:extLst>
      <p:ext uri="{BB962C8B-B14F-4D97-AF65-F5344CB8AC3E}">
        <p14:creationId xmlns:p14="http://schemas.microsoft.com/office/powerpoint/2010/main" val="241893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5E67F8-DC08-6D4F-9C4C-AEB1C08BB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048F1E-B467-7542-9500-4DC78353A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DE178-8557-7C4C-B426-F992FFFDD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F0AE4-A8E7-2E4B-9770-2F6CD4E61F20}" type="datetimeFigureOut">
              <a:rPr lang="en-US" smtClean="0"/>
              <a:t>6/22/2020</a:t>
            </a:fld>
            <a:endParaRPr lang="en-US"/>
          </a:p>
        </p:txBody>
      </p:sp>
      <p:sp>
        <p:nvSpPr>
          <p:cNvPr id="5" name="Footer Placeholder 4">
            <a:extLst>
              <a:ext uri="{FF2B5EF4-FFF2-40B4-BE49-F238E27FC236}">
                <a16:creationId xmlns:a16="http://schemas.microsoft.com/office/drawing/2014/main" id="{2AE469BA-AA59-EE49-9D95-E17144F46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E8C103-6FBA-014F-BE00-F6D5C9C16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CB26A-92A1-0045-80BE-22683EAD3CCE}" type="slidenum">
              <a:rPr lang="en-US" smtClean="0"/>
              <a:t>‹#›</a:t>
            </a:fld>
            <a:endParaRPr lang="en-US"/>
          </a:p>
        </p:txBody>
      </p:sp>
    </p:spTree>
    <p:extLst>
      <p:ext uri="{BB962C8B-B14F-4D97-AF65-F5344CB8AC3E}">
        <p14:creationId xmlns:p14="http://schemas.microsoft.com/office/powerpoint/2010/main" val="4130209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6.png"/><Relationship Id="rId9" Type="http://schemas.openxmlformats.org/officeDocument/2006/relationships/image" Target="../media/image16.jpe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6F37B8-29AE-D047-B3D8-C69E714A4A55}"/>
              </a:ext>
            </a:extLst>
          </p:cNvPr>
          <p:cNvPicPr>
            <a:picLocks noGrp="1" noChangeAspect="1"/>
          </p:cNvPicPr>
          <p:nvPr>
            <p:ph idx="1"/>
          </p:nvPr>
        </p:nvPicPr>
        <p:blipFill>
          <a:blip r:embed="rId2"/>
          <a:stretch>
            <a:fillRect/>
          </a:stretch>
        </p:blipFill>
        <p:spPr>
          <a:xfrm>
            <a:off x="0" y="0"/>
            <a:ext cx="12192000" cy="2286000"/>
          </a:xfrm>
        </p:spPr>
      </p:pic>
      <p:pic>
        <p:nvPicPr>
          <p:cNvPr id="7" name="Picture 6">
            <a:extLst>
              <a:ext uri="{FF2B5EF4-FFF2-40B4-BE49-F238E27FC236}">
                <a16:creationId xmlns:a16="http://schemas.microsoft.com/office/drawing/2014/main" id="{8F4E2371-2D55-6E4D-BC07-C6018F417887}"/>
              </a:ext>
            </a:extLst>
          </p:cNvPr>
          <p:cNvPicPr>
            <a:picLocks noChangeAspect="1"/>
          </p:cNvPicPr>
          <p:nvPr/>
        </p:nvPicPr>
        <p:blipFill>
          <a:blip r:embed="rId3"/>
          <a:stretch>
            <a:fillRect/>
          </a:stretch>
        </p:blipFill>
        <p:spPr>
          <a:xfrm>
            <a:off x="0" y="5791200"/>
            <a:ext cx="12192000" cy="1066800"/>
          </a:xfrm>
          <a:prstGeom prst="rect">
            <a:avLst/>
          </a:prstGeom>
        </p:spPr>
      </p:pic>
      <p:sp>
        <p:nvSpPr>
          <p:cNvPr id="6" name="Rectangle 5">
            <a:extLst>
              <a:ext uri="{FF2B5EF4-FFF2-40B4-BE49-F238E27FC236}">
                <a16:creationId xmlns:a16="http://schemas.microsoft.com/office/drawing/2014/main" id="{90796AA5-9473-4001-800A-8AA62491211E}"/>
              </a:ext>
            </a:extLst>
          </p:cNvPr>
          <p:cNvSpPr/>
          <p:nvPr/>
        </p:nvSpPr>
        <p:spPr>
          <a:xfrm>
            <a:off x="2222205" y="2383286"/>
            <a:ext cx="6257928"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היכרות עם היועצים</a:t>
            </a:r>
          </a:p>
        </p:txBody>
      </p:sp>
      <p:grpSp>
        <p:nvGrpSpPr>
          <p:cNvPr id="9" name="Group 8">
            <a:extLst>
              <a:ext uri="{FF2B5EF4-FFF2-40B4-BE49-F238E27FC236}">
                <a16:creationId xmlns:a16="http://schemas.microsoft.com/office/drawing/2014/main" id="{C40F748E-CEF6-4ABE-93FD-C79BC1B6579E}"/>
              </a:ext>
            </a:extLst>
          </p:cNvPr>
          <p:cNvGrpSpPr/>
          <p:nvPr/>
        </p:nvGrpSpPr>
        <p:grpSpPr>
          <a:xfrm>
            <a:off x="1279048" y="3216355"/>
            <a:ext cx="6567891" cy="1461813"/>
            <a:chOff x="928057" y="2982448"/>
            <a:chExt cx="5519004" cy="2894065"/>
          </a:xfrm>
        </p:grpSpPr>
        <p:grpSp>
          <p:nvGrpSpPr>
            <p:cNvPr id="10" name="Group 9">
              <a:extLst>
                <a:ext uri="{FF2B5EF4-FFF2-40B4-BE49-F238E27FC236}">
                  <a16:creationId xmlns:a16="http://schemas.microsoft.com/office/drawing/2014/main" id="{15576661-8235-44C5-8B79-05A7C54BA8A4}"/>
                </a:ext>
              </a:extLst>
            </p:cNvPr>
            <p:cNvGrpSpPr/>
            <p:nvPr/>
          </p:nvGrpSpPr>
          <p:grpSpPr>
            <a:xfrm>
              <a:off x="928057" y="2994649"/>
              <a:ext cx="5400000" cy="0"/>
              <a:chOff x="2910390" y="1494322"/>
              <a:chExt cx="2815500" cy="0"/>
            </a:xfrm>
          </p:grpSpPr>
          <p:cxnSp>
            <p:nvCxnSpPr>
              <p:cNvPr id="38" name="Straight Connector 37">
                <a:extLst>
                  <a:ext uri="{FF2B5EF4-FFF2-40B4-BE49-F238E27FC236}">
                    <a16:creationId xmlns:a16="http://schemas.microsoft.com/office/drawing/2014/main" id="{158D4F65-257B-4687-88E4-EB840A4D05A3}"/>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074F83-6259-4D17-B267-BE35441A314E}"/>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3FCBB1-599E-417E-B933-DF6CAAF2CA21}"/>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57E7E7-A369-4027-81AC-515635359842}"/>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10B49A-E245-4867-9505-FAE84385A5FC}"/>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5954DF-4BA2-4316-8CC6-3CFA3F97ADE2}"/>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D52803-0067-4803-909C-1FE45C50F752}"/>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32F947-10BA-42AE-9B65-AD1204D7C12A}"/>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AA16FCC-4045-41C4-A885-3A3B5FB35343}"/>
                </a:ext>
              </a:extLst>
            </p:cNvPr>
            <p:cNvGrpSpPr/>
            <p:nvPr/>
          </p:nvGrpSpPr>
          <p:grpSpPr>
            <a:xfrm rot="16200000">
              <a:off x="-441569" y="4356848"/>
              <a:ext cx="2880000" cy="131199"/>
              <a:chOff x="2910390" y="1494322"/>
              <a:chExt cx="2815500" cy="0"/>
            </a:xfrm>
          </p:grpSpPr>
          <p:cxnSp>
            <p:nvCxnSpPr>
              <p:cNvPr id="30" name="Straight Connector 29">
                <a:extLst>
                  <a:ext uri="{FF2B5EF4-FFF2-40B4-BE49-F238E27FC236}">
                    <a16:creationId xmlns:a16="http://schemas.microsoft.com/office/drawing/2014/main" id="{6494506D-20BE-4A8B-A95C-579F3F6DFB48}"/>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F7103D5-C4D3-4847-A416-DDA48859C40D}"/>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9062AB7-A428-42DF-9CF2-127C883CB396}"/>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BCF673-3231-49D4-802D-1B1529887A33}"/>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2BA51B-233B-433D-8E34-746E56635744}"/>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BF4C4C-3FDD-4D57-ACB8-B13F47BF3B98}"/>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90464B-CF9C-4AE1-AAB6-E87BB04BC40E}"/>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A0A1DC-ABAF-4D0F-89CE-3024389FFFF0}"/>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771F8F1-AFC5-42A4-B47B-04E1164E9CC8}"/>
                </a:ext>
              </a:extLst>
            </p:cNvPr>
            <p:cNvGrpSpPr/>
            <p:nvPr/>
          </p:nvGrpSpPr>
          <p:grpSpPr>
            <a:xfrm>
              <a:off x="928057" y="5876512"/>
              <a:ext cx="5400000" cy="0"/>
              <a:chOff x="2910390" y="1494322"/>
              <a:chExt cx="2815500" cy="0"/>
            </a:xfrm>
          </p:grpSpPr>
          <p:cxnSp>
            <p:nvCxnSpPr>
              <p:cNvPr id="22" name="Straight Connector 21">
                <a:extLst>
                  <a:ext uri="{FF2B5EF4-FFF2-40B4-BE49-F238E27FC236}">
                    <a16:creationId xmlns:a16="http://schemas.microsoft.com/office/drawing/2014/main" id="{BF333A4A-E63D-4B14-98D0-8F014B9B5178}"/>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50BD201-2F4B-48C1-9965-9D064610096B}"/>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0D1648B-528A-40DB-AF73-95CD48548901}"/>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F9C3EC-82F4-45DC-BAF9-2EA9356E047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C64F77-1DAE-49A4-8277-F7B0C03699BE}"/>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65F82C9-19BF-4636-935A-98F8DB6CEFB7}"/>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E723C0-23B5-4E5F-B9BA-F3FA1CF76F2A}"/>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AD31C7B-6736-453C-B76E-07E842692026}"/>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5A5ACE5-0D57-4F67-9D15-CAE4B01EDADC}"/>
                </a:ext>
              </a:extLst>
            </p:cNvPr>
            <p:cNvGrpSpPr/>
            <p:nvPr/>
          </p:nvGrpSpPr>
          <p:grpSpPr>
            <a:xfrm rot="16200000">
              <a:off x="4941462" y="4370913"/>
              <a:ext cx="2880000" cy="131199"/>
              <a:chOff x="2910390" y="1494322"/>
              <a:chExt cx="2815500" cy="0"/>
            </a:xfrm>
          </p:grpSpPr>
          <p:cxnSp>
            <p:nvCxnSpPr>
              <p:cNvPr id="14" name="Straight Connector 13">
                <a:extLst>
                  <a:ext uri="{FF2B5EF4-FFF2-40B4-BE49-F238E27FC236}">
                    <a16:creationId xmlns:a16="http://schemas.microsoft.com/office/drawing/2014/main" id="{BA1D40C6-C796-4C87-B025-E93AFC8E77D8}"/>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B92642-62D0-428D-B739-9DBB6C35C6EC}"/>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D71E21-F525-49F3-BBD5-86F6BB9A59B0}"/>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305F6B-F1A4-46B2-B699-BA2E4FA4DE02}"/>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E999933-F3AA-4607-8101-684C096DF10F}"/>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0BF8A8-9CF1-474D-9331-62A2FD67F09C}"/>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54441A-A42B-40CF-8E80-01E7AB7D71E0}"/>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DA4C82-A8A7-4A5D-821E-571F52397B26}"/>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9BB2BC97-37C6-4FBA-A4CB-3223C2BF928C}"/>
              </a:ext>
            </a:extLst>
          </p:cNvPr>
          <p:cNvSpPr/>
          <p:nvPr/>
        </p:nvSpPr>
        <p:spPr>
          <a:xfrm>
            <a:off x="1284731" y="3223458"/>
            <a:ext cx="6391565" cy="1454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813C74"/>
                </a:solidFill>
                <a:effectLst/>
                <a:uLnTx/>
                <a:uFillTx/>
                <a:latin typeface="Calibri" panose="020F0502020204030204"/>
                <a:ea typeface="+mn-ea"/>
                <a:cs typeface="Arial" panose="020B0604020202020204" pitchFamily="34" charset="0"/>
              </a:rPr>
              <a:t>שם הגוף המייעץ : </a:t>
            </a:r>
            <a:r>
              <a:rPr kumimoji="0" lang="en-US" sz="2400" b="0" i="0" u="none" strike="noStrike" kern="1200" cap="none" spc="0" normalizeH="0" baseline="0" noProof="0" dirty="0">
                <a:ln>
                  <a:noFill/>
                </a:ln>
                <a:solidFill>
                  <a:srgbClr val="813C74"/>
                </a:solidFill>
                <a:effectLst/>
                <a:uLnTx/>
                <a:uFillTx/>
                <a:latin typeface="Calibri" panose="020F0502020204030204"/>
                <a:ea typeface="+mn-ea"/>
                <a:cs typeface="Arial" panose="020B0604020202020204" pitchFamily="34" charset="0"/>
              </a:rPr>
              <a:t>EY</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srgbClr val="813C74"/>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813C74"/>
                </a:solidFill>
                <a:effectLst/>
                <a:uLnTx/>
                <a:uFillTx/>
                <a:latin typeface="Calibri" panose="020F0502020204030204"/>
                <a:ea typeface="+mn-ea"/>
                <a:cs typeface="Arial" panose="020B0604020202020204" pitchFamily="34" charset="0"/>
              </a:rPr>
              <a:t>עולם תוכן הייעוץ: </a:t>
            </a:r>
            <a:r>
              <a:rPr kumimoji="0" lang="he-IL" sz="2400" b="0" i="0" u="none" strike="noStrike" kern="1200" cap="none" spc="0" normalizeH="0" baseline="0" noProof="0" dirty="0">
                <a:ln>
                  <a:noFill/>
                </a:ln>
                <a:solidFill>
                  <a:srgbClr val="813C74"/>
                </a:solidFill>
                <a:effectLst/>
                <a:uLnTx/>
                <a:uFillTx/>
                <a:latin typeface="Calibri" panose="020F0502020204030204"/>
                <a:ea typeface="+mn-ea"/>
                <a:cs typeface="Arial" panose="020B0604020202020204" pitchFamily="34" charset="0"/>
              </a:rPr>
              <a:t>ניתוח שוק</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Graphic 3" descr="Group">
            <a:extLst>
              <a:ext uri="{FF2B5EF4-FFF2-40B4-BE49-F238E27FC236}">
                <a16:creationId xmlns:a16="http://schemas.microsoft.com/office/drawing/2014/main" id="{D3B17A9F-2CD1-47C5-A7E4-857759C39E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7443" y="3127524"/>
            <a:ext cx="1477334" cy="1477334"/>
          </a:xfrm>
          <a:prstGeom prst="rect">
            <a:avLst/>
          </a:prstGeom>
        </p:spPr>
      </p:pic>
      <p:grpSp>
        <p:nvGrpSpPr>
          <p:cNvPr id="46" name="Logo dark">
            <a:extLst>
              <a:ext uri="{FF2B5EF4-FFF2-40B4-BE49-F238E27FC236}">
                <a16:creationId xmlns:a16="http://schemas.microsoft.com/office/drawing/2014/main" id="{B506E4C4-F14E-4FBF-BB9D-4E151B8A1C17}"/>
              </a:ext>
            </a:extLst>
          </p:cNvPr>
          <p:cNvGrpSpPr>
            <a:grpSpLocks/>
          </p:cNvGrpSpPr>
          <p:nvPr/>
        </p:nvGrpSpPr>
        <p:grpSpPr>
          <a:xfrm>
            <a:off x="158962" y="141629"/>
            <a:ext cx="517313" cy="582271"/>
            <a:chOff x="479425" y="6113075"/>
            <a:chExt cx="297799" cy="307373"/>
          </a:xfrm>
        </p:grpSpPr>
        <p:sp>
          <p:nvSpPr>
            <p:cNvPr id="47" name="E">
              <a:extLst>
                <a:ext uri="{FF2B5EF4-FFF2-40B4-BE49-F238E27FC236}">
                  <a16:creationId xmlns:a16="http://schemas.microsoft.com/office/drawing/2014/main" id="{4DF11FF3-9566-4CA2-9F5A-976CA70FF47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rgbClr val="FFFFFF"/>
                </a:solidFill>
                <a:effectLst/>
                <a:uLnTx/>
                <a:uFillTx/>
                <a:latin typeface="Assistant"/>
                <a:ea typeface="+mn-ea"/>
                <a:cs typeface="Arial" panose="020B0604020202020204" pitchFamily="34" charset="0"/>
              </a:endParaRPr>
            </a:p>
          </p:txBody>
        </p:sp>
        <p:sp>
          <p:nvSpPr>
            <p:cNvPr id="48" name="Y">
              <a:extLst>
                <a:ext uri="{FF2B5EF4-FFF2-40B4-BE49-F238E27FC236}">
                  <a16:creationId xmlns:a16="http://schemas.microsoft.com/office/drawing/2014/main" id="{98622706-E453-4DD4-970F-EF472AAFBCC6}"/>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9" name="yellow">
              <a:extLst>
                <a:ext uri="{FF2B5EF4-FFF2-40B4-BE49-F238E27FC236}">
                  <a16:creationId xmlns:a16="http://schemas.microsoft.com/office/drawing/2014/main" id="{7853C25A-8228-4DB1-AAC6-0918F883C318}"/>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spTree>
    <p:extLst>
      <p:ext uri="{BB962C8B-B14F-4D97-AF65-F5344CB8AC3E}">
        <p14:creationId xmlns:p14="http://schemas.microsoft.com/office/powerpoint/2010/main" val="101647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1EFB29E-4DB3-4CFD-863D-0085DEA7D9EC}"/>
              </a:ext>
            </a:extLst>
          </p:cNvPr>
          <p:cNvSpPr/>
          <p:nvPr/>
        </p:nvSpPr>
        <p:spPr>
          <a:xfrm>
            <a:off x="8150619" y="3594802"/>
            <a:ext cx="3398253" cy="1900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rPr>
              <a:t>ניתוח שוק </a:t>
            </a:r>
            <a:r>
              <a:rPr kumimoji="0" lang="he-IL" sz="1800" b="1" i="0" u="sng"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rPr>
              <a:t>מסכם</a:t>
            </a:r>
            <a:r>
              <a:rPr kumimoji="0" lang="he-IL"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rPr>
              <a:t> - מיפוי המצב הקיים, תובנות עיקריות והמלצות לקראת גיבוש המכרז החדש, כולל השלכות אפשריות לסוגי פתרונות </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699A07E7-35E1-44CC-B50C-93F5679DF5BC}"/>
              </a:ext>
            </a:extLst>
          </p:cNvPr>
          <p:cNvSpPr/>
          <p:nvPr/>
        </p:nvSpPr>
        <p:spPr>
          <a:xfrm>
            <a:off x="8150618" y="2900166"/>
            <a:ext cx="3413943" cy="691446"/>
          </a:xfrm>
          <a:prstGeom prst="rect">
            <a:avLst/>
          </a:prstGeom>
          <a:solidFill>
            <a:srgbClr val="DAE3F3">
              <a:alpha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ssistant"/>
              <a:ea typeface="+mn-ea"/>
              <a:cs typeface="Calibri" panose="020F0502020204030204" pitchFamily="34" charset="0"/>
            </a:endParaRPr>
          </a:p>
        </p:txBody>
      </p:sp>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תהליך העבודה</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שלבי הפרויקט</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grpSp>
        <p:nvGrpSpPr>
          <p:cNvPr id="48" name="Group 47">
            <a:extLst>
              <a:ext uri="{FF2B5EF4-FFF2-40B4-BE49-F238E27FC236}">
                <a16:creationId xmlns:a16="http://schemas.microsoft.com/office/drawing/2014/main" id="{788DBD1D-8AD5-4971-B0AC-0CC41DDB8426}"/>
              </a:ext>
            </a:extLst>
          </p:cNvPr>
          <p:cNvGrpSpPr/>
          <p:nvPr/>
        </p:nvGrpSpPr>
        <p:grpSpPr>
          <a:xfrm>
            <a:off x="10132686" y="1425311"/>
            <a:ext cx="1375507" cy="1375507"/>
            <a:chOff x="9014175" y="954558"/>
            <a:chExt cx="1375507" cy="1375507"/>
          </a:xfrm>
        </p:grpSpPr>
        <p:sp>
          <p:nvSpPr>
            <p:cNvPr id="49" name="Oval 48">
              <a:extLst>
                <a:ext uri="{FF2B5EF4-FFF2-40B4-BE49-F238E27FC236}">
                  <a16:creationId xmlns:a16="http://schemas.microsoft.com/office/drawing/2014/main" id="{D1C0F72A-E2DB-4A49-9872-220CB01682F5}"/>
                </a:ext>
              </a:extLst>
            </p:cNvPr>
            <p:cNvSpPr/>
            <p:nvPr/>
          </p:nvSpPr>
          <p:spPr>
            <a:xfrm>
              <a:off x="9014175" y="954558"/>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id="{3B27D363-0935-4B5F-AE9F-B320837978FD}"/>
                </a:ext>
              </a:extLst>
            </p:cNvPr>
            <p:cNvSpPr/>
            <p:nvPr/>
          </p:nvSpPr>
          <p:spPr>
            <a:xfrm>
              <a:off x="9332307" y="1079980"/>
              <a:ext cx="661730"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01</a:t>
              </a:r>
            </a:p>
          </p:txBody>
        </p:sp>
        <p:sp>
          <p:nvSpPr>
            <p:cNvPr id="51" name="Rectangle 50">
              <a:extLst>
                <a:ext uri="{FF2B5EF4-FFF2-40B4-BE49-F238E27FC236}">
                  <a16:creationId xmlns:a16="http://schemas.microsoft.com/office/drawing/2014/main" id="{5E0292DF-00CB-4E86-BBD9-8B91ED19F8AF}"/>
                </a:ext>
              </a:extLst>
            </p:cNvPr>
            <p:cNvSpPr/>
            <p:nvPr/>
          </p:nvSpPr>
          <p:spPr>
            <a:xfrm>
              <a:off x="9106494" y="1530140"/>
              <a:ext cx="1226076" cy="66941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הצעה לניתוח מבנה ומאפייני השוק</a:t>
              </a:r>
              <a:endParaRPr kumimoji="0" lang="en-US"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grpSp>
      <p:sp>
        <p:nvSpPr>
          <p:cNvPr id="54" name="Rectangle 53">
            <a:extLst>
              <a:ext uri="{FF2B5EF4-FFF2-40B4-BE49-F238E27FC236}">
                <a16:creationId xmlns:a16="http://schemas.microsoft.com/office/drawing/2014/main" id="{84646562-E457-4B01-B4BA-3D4EAB26774B}"/>
              </a:ext>
            </a:extLst>
          </p:cNvPr>
          <p:cNvSpPr/>
          <p:nvPr/>
        </p:nvSpPr>
        <p:spPr>
          <a:xfrm>
            <a:off x="9484398" y="3106095"/>
            <a:ext cx="2010556" cy="318357"/>
          </a:xfrm>
          <a:prstGeom prst="rect">
            <a:avLst/>
          </a:prstGeom>
        </p:spPr>
        <p:txBody>
          <a:bodyPr wrap="square">
            <a:spAutoFit/>
          </a:bodyPr>
          <a:lstStyle/>
          <a:p>
            <a:pPr marL="0" marR="0" lvl="0" indent="0" algn="r" defTabSz="914400" rtl="0" eaLnBrk="1" fontAlgn="auto" latinLnBrk="0" hangingPunct="1">
              <a:lnSpc>
                <a:spcPts val="146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תוצרי השלב</a:t>
            </a:r>
            <a:endParaRPr kumimoji="0" lang="en-US"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pic>
        <p:nvPicPr>
          <p:cNvPr id="56" name="Picture 55">
            <a:extLst>
              <a:ext uri="{FF2B5EF4-FFF2-40B4-BE49-F238E27FC236}">
                <a16:creationId xmlns:a16="http://schemas.microsoft.com/office/drawing/2014/main" id="{A5054FF2-5A77-43DC-B5D0-695BBF07BED6}"/>
              </a:ext>
            </a:extLst>
          </p:cNvPr>
          <p:cNvPicPr>
            <a:picLocks noChangeAspect="1"/>
          </p:cNvPicPr>
          <p:nvPr/>
        </p:nvPicPr>
        <p:blipFill>
          <a:blip r:embed="rId8"/>
          <a:stretch>
            <a:fillRect/>
          </a:stretch>
        </p:blipFill>
        <p:spPr>
          <a:xfrm>
            <a:off x="8704717" y="6245352"/>
            <a:ext cx="2993916" cy="521208"/>
          </a:xfrm>
          <a:prstGeom prst="rect">
            <a:avLst/>
          </a:prstGeom>
        </p:spPr>
      </p:pic>
      <p:grpSp>
        <p:nvGrpSpPr>
          <p:cNvPr id="30" name="Group 29">
            <a:extLst>
              <a:ext uri="{FF2B5EF4-FFF2-40B4-BE49-F238E27FC236}">
                <a16:creationId xmlns:a16="http://schemas.microsoft.com/office/drawing/2014/main" id="{E715B940-04E6-4851-893F-4984301BB02F}"/>
              </a:ext>
            </a:extLst>
          </p:cNvPr>
          <p:cNvGrpSpPr/>
          <p:nvPr/>
        </p:nvGrpSpPr>
        <p:grpSpPr>
          <a:xfrm>
            <a:off x="10144675" y="1411089"/>
            <a:ext cx="1386736" cy="1375507"/>
            <a:chOff x="5732574" y="940010"/>
            <a:chExt cx="1386736" cy="1375507"/>
          </a:xfrm>
        </p:grpSpPr>
        <p:sp>
          <p:nvSpPr>
            <p:cNvPr id="31" name="Oval 30">
              <a:extLst>
                <a:ext uri="{FF2B5EF4-FFF2-40B4-BE49-F238E27FC236}">
                  <a16:creationId xmlns:a16="http://schemas.microsoft.com/office/drawing/2014/main" id="{D12C5FE3-C3A8-47B2-9230-98E530B83505}"/>
                </a:ext>
              </a:extLst>
            </p:cNvPr>
            <p:cNvSpPr/>
            <p:nvPr/>
          </p:nvSpPr>
          <p:spPr>
            <a:xfrm>
              <a:off x="5732574" y="940010"/>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7843A5BC-614C-4756-9CCC-A2DCF4DDBEE6}"/>
                </a:ext>
              </a:extLst>
            </p:cNvPr>
            <p:cNvSpPr/>
            <p:nvPr/>
          </p:nvSpPr>
          <p:spPr>
            <a:xfrm>
              <a:off x="5978865" y="1090866"/>
              <a:ext cx="789501"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03</a:t>
              </a:r>
            </a:p>
          </p:txBody>
        </p:sp>
        <p:sp>
          <p:nvSpPr>
            <p:cNvPr id="33" name="Rectangle 32">
              <a:extLst>
                <a:ext uri="{FF2B5EF4-FFF2-40B4-BE49-F238E27FC236}">
                  <a16:creationId xmlns:a16="http://schemas.microsoft.com/office/drawing/2014/main" id="{12553A2B-ABD2-4453-990B-4BEC4E852224}"/>
                </a:ext>
              </a:extLst>
            </p:cNvPr>
            <p:cNvSpPr/>
            <p:nvPr/>
          </p:nvSpPr>
          <p:spPr>
            <a:xfrm>
              <a:off x="5755692" y="1541026"/>
              <a:ext cx="1363618" cy="47705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ניתוח שוק מסכם</a:t>
              </a:r>
            </a:p>
          </p:txBody>
        </p:sp>
      </p:grpSp>
      <p:graphicFrame>
        <p:nvGraphicFramePr>
          <p:cNvPr id="34" name="Table 3">
            <a:extLst>
              <a:ext uri="{FF2B5EF4-FFF2-40B4-BE49-F238E27FC236}">
                <a16:creationId xmlns:a16="http://schemas.microsoft.com/office/drawing/2014/main" id="{FD7C4AF8-0ADC-4FA0-9F4F-52349089C17C}"/>
              </a:ext>
            </a:extLst>
          </p:cNvPr>
          <p:cNvGraphicFramePr>
            <a:graphicFrameLocks noGrp="1"/>
          </p:cNvGraphicFramePr>
          <p:nvPr/>
        </p:nvGraphicFramePr>
        <p:xfrm>
          <a:off x="1434282" y="1539611"/>
          <a:ext cx="5879604" cy="2078429"/>
        </p:xfrm>
        <a:graphic>
          <a:graphicData uri="http://schemas.openxmlformats.org/drawingml/2006/table">
            <a:tbl>
              <a:tblPr rtl="1" firstRow="1" bandRow="1">
                <a:tableStyleId>{5C22544A-7EE6-4342-B048-85BDC9FD1C3A}</a:tableStyleId>
              </a:tblPr>
              <a:tblGrid>
                <a:gridCol w="1328722">
                  <a:extLst>
                    <a:ext uri="{9D8B030D-6E8A-4147-A177-3AD203B41FA5}">
                      <a16:colId xmlns:a16="http://schemas.microsoft.com/office/drawing/2014/main" val="1718583105"/>
                    </a:ext>
                  </a:extLst>
                </a:gridCol>
                <a:gridCol w="4550882">
                  <a:extLst>
                    <a:ext uri="{9D8B030D-6E8A-4147-A177-3AD203B41FA5}">
                      <a16:colId xmlns:a16="http://schemas.microsoft.com/office/drawing/2014/main" val="3406057712"/>
                    </a:ext>
                  </a:extLst>
                </a:gridCol>
              </a:tblGrid>
              <a:tr h="1087150">
                <a:tc>
                  <a:txBody>
                    <a:bodyPr/>
                    <a:lstStyle/>
                    <a:p>
                      <a:pPr algn="r" rtl="1">
                        <a:lnSpc>
                          <a:spcPct val="150000"/>
                        </a:lnSpc>
                      </a:pPr>
                      <a:r>
                        <a:rPr kumimoji="0" lang="he-IL" sz="1400" b="1" i="0" u="none" strike="noStrike" kern="1200" cap="none" spc="0" normalizeH="0" baseline="0" noProof="0" dirty="0">
                          <a:ln>
                            <a:noFill/>
                          </a:ln>
                          <a:solidFill>
                            <a:srgbClr val="002060"/>
                          </a:solidFill>
                          <a:effectLst/>
                          <a:uLnTx/>
                          <a:uFillTx/>
                          <a:latin typeface="Arial" panose="020B0604020202020204" pitchFamily="34" charset="0"/>
                          <a:cs typeface="+mn-cs"/>
                        </a:rPr>
                        <a:t>ניתוח שוק מסכם</a:t>
                      </a:r>
                      <a:endParaRPr lang="he-IL" sz="14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noFill/>
                  </a:tcPr>
                </a:tc>
                <a:tc>
                  <a:txBody>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הצגת תפיסת הפתרון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הצגת תובנות עיקריות והמלצות לגיבוש המכרז החדש</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הצגת כיווני חשיבה נוספים לפיתוח</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יצירת מפת דרכים עקרונית למימוש (</a:t>
                      </a:r>
                      <a:r>
                        <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mn-cs"/>
                        </a:rPr>
                        <a:t>High level</a:t>
                      </a: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a:t>
                      </a:r>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284453435"/>
                  </a:ext>
                </a:extLst>
              </a:tr>
              <a:tr h="746389">
                <a:tc>
                  <a:txBody>
                    <a:bodyPr/>
                    <a:lstStyle/>
                    <a:p>
                      <a:pPr algn="r" rtl="1">
                        <a:lnSpc>
                          <a:spcPct val="150000"/>
                        </a:lnSpc>
                      </a:pPr>
                      <a:r>
                        <a:rPr kumimoji="0" lang="he-IL" sz="1400" b="1" i="0" u="none" strike="noStrike" kern="1200" cap="none" spc="0" normalizeH="0" baseline="0" noProof="0" dirty="0">
                          <a:ln>
                            <a:noFill/>
                          </a:ln>
                          <a:solidFill>
                            <a:srgbClr val="002060"/>
                          </a:solidFill>
                          <a:effectLst/>
                          <a:uLnTx/>
                          <a:uFillTx/>
                          <a:latin typeface="Arial" panose="020B0604020202020204" pitchFamily="34" charset="0"/>
                          <a:cs typeface="+mn-cs"/>
                        </a:rPr>
                        <a:t>פגישת סיום</a:t>
                      </a:r>
                      <a:endParaRPr lang="he-IL" sz="14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הצגת התוצר הסופי לכלל בעלי העניין בפרויקט</a:t>
                      </a: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extLst>
                  <a:ext uri="{0D108BD9-81ED-4DB2-BD59-A6C34878D82A}">
                    <a16:rowId xmlns:a16="http://schemas.microsoft.com/office/drawing/2014/main" val="3382464300"/>
                  </a:ext>
                </a:extLst>
              </a:tr>
            </a:tbl>
          </a:graphicData>
        </a:graphic>
      </p:graphicFrame>
      <p:grpSp>
        <p:nvGrpSpPr>
          <p:cNvPr id="86" name="Group 85">
            <a:extLst>
              <a:ext uri="{FF2B5EF4-FFF2-40B4-BE49-F238E27FC236}">
                <a16:creationId xmlns:a16="http://schemas.microsoft.com/office/drawing/2014/main" id="{1BA38260-B0E1-4852-BDE5-A8FCC311FEAB}"/>
              </a:ext>
            </a:extLst>
          </p:cNvPr>
          <p:cNvGrpSpPr/>
          <p:nvPr/>
        </p:nvGrpSpPr>
        <p:grpSpPr>
          <a:xfrm>
            <a:off x="8150617" y="2073952"/>
            <a:ext cx="645661" cy="876620"/>
            <a:chOff x="4920150" y="923685"/>
            <a:chExt cx="273406" cy="408212"/>
          </a:xfrm>
        </p:grpSpPr>
        <p:sp>
          <p:nvSpPr>
            <p:cNvPr id="88" name="Freeform 258">
              <a:extLst>
                <a:ext uri="{FF2B5EF4-FFF2-40B4-BE49-F238E27FC236}">
                  <a16:creationId xmlns:a16="http://schemas.microsoft.com/office/drawing/2014/main" id="{26B49396-0EA6-4CD4-8999-C12249BE29E2}"/>
                </a:ext>
              </a:extLst>
            </p:cNvPr>
            <p:cNvSpPr>
              <a:spLocks/>
            </p:cNvSpPr>
            <p:nvPr/>
          </p:nvSpPr>
          <p:spPr bwMode="auto">
            <a:xfrm>
              <a:off x="4920150" y="923685"/>
              <a:ext cx="273406" cy="360411"/>
            </a:xfrm>
            <a:custGeom>
              <a:avLst/>
              <a:gdLst>
                <a:gd name="T0" fmla="*/ 1860 w 3243"/>
                <a:gd name="T1" fmla="*/ 4275 h 4275"/>
                <a:gd name="T2" fmla="*/ 216 w 3243"/>
                <a:gd name="T3" fmla="*/ 4275 h 4275"/>
                <a:gd name="T4" fmla="*/ 216 w 3243"/>
                <a:gd name="T5" fmla="*/ 4275 h 4275"/>
                <a:gd name="T6" fmla="*/ 170 w 3243"/>
                <a:gd name="T7" fmla="*/ 4264 h 4275"/>
                <a:gd name="T8" fmla="*/ 136 w 3243"/>
                <a:gd name="T9" fmla="*/ 4253 h 4275"/>
                <a:gd name="T10" fmla="*/ 91 w 3243"/>
                <a:gd name="T11" fmla="*/ 4241 h 4275"/>
                <a:gd name="T12" fmla="*/ 68 w 3243"/>
                <a:gd name="T13" fmla="*/ 4207 h 4275"/>
                <a:gd name="T14" fmla="*/ 34 w 3243"/>
                <a:gd name="T15" fmla="*/ 4185 h 4275"/>
                <a:gd name="T16" fmla="*/ 23 w 3243"/>
                <a:gd name="T17" fmla="*/ 4151 h 4275"/>
                <a:gd name="T18" fmla="*/ 11 w 3243"/>
                <a:gd name="T19" fmla="*/ 4105 h 4275"/>
                <a:gd name="T20" fmla="*/ 0 w 3243"/>
                <a:gd name="T21" fmla="*/ 4071 h 4275"/>
                <a:gd name="T22" fmla="*/ 0 w 3243"/>
                <a:gd name="T23" fmla="*/ 204 h 4275"/>
                <a:gd name="T24" fmla="*/ 0 w 3243"/>
                <a:gd name="T25" fmla="*/ 204 h 4275"/>
                <a:gd name="T26" fmla="*/ 11 w 3243"/>
                <a:gd name="T27" fmla="*/ 159 h 4275"/>
                <a:gd name="T28" fmla="*/ 23 w 3243"/>
                <a:gd name="T29" fmla="*/ 125 h 4275"/>
                <a:gd name="T30" fmla="*/ 34 w 3243"/>
                <a:gd name="T31" fmla="*/ 91 h 4275"/>
                <a:gd name="T32" fmla="*/ 68 w 3243"/>
                <a:gd name="T33" fmla="*/ 57 h 4275"/>
                <a:gd name="T34" fmla="*/ 91 w 3243"/>
                <a:gd name="T35" fmla="*/ 34 h 4275"/>
                <a:gd name="T36" fmla="*/ 136 w 3243"/>
                <a:gd name="T37" fmla="*/ 12 h 4275"/>
                <a:gd name="T38" fmla="*/ 170 w 3243"/>
                <a:gd name="T39" fmla="*/ 0 h 4275"/>
                <a:gd name="T40" fmla="*/ 216 w 3243"/>
                <a:gd name="T41" fmla="*/ 0 h 4275"/>
                <a:gd name="T42" fmla="*/ 3039 w 3243"/>
                <a:gd name="T43" fmla="*/ 0 h 4275"/>
                <a:gd name="T44" fmla="*/ 3039 w 3243"/>
                <a:gd name="T45" fmla="*/ 0 h 4275"/>
                <a:gd name="T46" fmla="*/ 3073 w 3243"/>
                <a:gd name="T47" fmla="*/ 0 h 4275"/>
                <a:gd name="T48" fmla="*/ 3119 w 3243"/>
                <a:gd name="T49" fmla="*/ 12 h 4275"/>
                <a:gd name="T50" fmla="*/ 3153 w 3243"/>
                <a:gd name="T51" fmla="*/ 34 h 4275"/>
                <a:gd name="T52" fmla="*/ 3187 w 3243"/>
                <a:gd name="T53" fmla="*/ 57 h 4275"/>
                <a:gd name="T54" fmla="*/ 3209 w 3243"/>
                <a:gd name="T55" fmla="*/ 91 h 4275"/>
                <a:gd name="T56" fmla="*/ 3221 w 3243"/>
                <a:gd name="T57" fmla="*/ 125 h 4275"/>
                <a:gd name="T58" fmla="*/ 3232 w 3243"/>
                <a:gd name="T59" fmla="*/ 159 h 4275"/>
                <a:gd name="T60" fmla="*/ 3243 w 3243"/>
                <a:gd name="T61" fmla="*/ 204 h 4275"/>
                <a:gd name="T62" fmla="*/ 3243 w 3243"/>
                <a:gd name="T63" fmla="*/ 4071 h 4275"/>
                <a:gd name="T64" fmla="*/ 3243 w 3243"/>
                <a:gd name="T65" fmla="*/ 4071 h 4275"/>
                <a:gd name="T66" fmla="*/ 3232 w 3243"/>
                <a:gd name="T67" fmla="*/ 4105 h 4275"/>
                <a:gd name="T68" fmla="*/ 3221 w 3243"/>
                <a:gd name="T69" fmla="*/ 4151 h 4275"/>
                <a:gd name="T70" fmla="*/ 3209 w 3243"/>
                <a:gd name="T71" fmla="*/ 4185 h 4275"/>
                <a:gd name="T72" fmla="*/ 3187 w 3243"/>
                <a:gd name="T73" fmla="*/ 4207 h 4275"/>
                <a:gd name="T74" fmla="*/ 3153 w 3243"/>
                <a:gd name="T75" fmla="*/ 4241 h 4275"/>
                <a:gd name="T76" fmla="*/ 3119 w 3243"/>
                <a:gd name="T77" fmla="*/ 4253 h 4275"/>
                <a:gd name="T78" fmla="*/ 3073 w 3243"/>
                <a:gd name="T79" fmla="*/ 4264 h 4275"/>
                <a:gd name="T80" fmla="*/ 3039 w 3243"/>
                <a:gd name="T81" fmla="*/ 4275 h 4275"/>
                <a:gd name="T82" fmla="*/ 2824 w 3243"/>
                <a:gd name="T83" fmla="*/ 4275 h 4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3" h="4275">
                  <a:moveTo>
                    <a:pt x="1860" y="4275"/>
                  </a:moveTo>
                  <a:lnTo>
                    <a:pt x="216" y="4275"/>
                  </a:lnTo>
                  <a:lnTo>
                    <a:pt x="216" y="4275"/>
                  </a:lnTo>
                  <a:lnTo>
                    <a:pt x="170" y="4264"/>
                  </a:lnTo>
                  <a:lnTo>
                    <a:pt x="136" y="4253"/>
                  </a:lnTo>
                  <a:lnTo>
                    <a:pt x="91" y="4241"/>
                  </a:lnTo>
                  <a:lnTo>
                    <a:pt x="68" y="4207"/>
                  </a:lnTo>
                  <a:lnTo>
                    <a:pt x="34" y="4185"/>
                  </a:lnTo>
                  <a:lnTo>
                    <a:pt x="23" y="4151"/>
                  </a:lnTo>
                  <a:lnTo>
                    <a:pt x="11" y="4105"/>
                  </a:lnTo>
                  <a:lnTo>
                    <a:pt x="0" y="4071"/>
                  </a:lnTo>
                  <a:lnTo>
                    <a:pt x="0" y="204"/>
                  </a:lnTo>
                  <a:lnTo>
                    <a:pt x="0" y="204"/>
                  </a:lnTo>
                  <a:lnTo>
                    <a:pt x="11" y="159"/>
                  </a:lnTo>
                  <a:lnTo>
                    <a:pt x="23" y="125"/>
                  </a:lnTo>
                  <a:lnTo>
                    <a:pt x="34" y="91"/>
                  </a:lnTo>
                  <a:lnTo>
                    <a:pt x="68" y="57"/>
                  </a:lnTo>
                  <a:lnTo>
                    <a:pt x="91" y="34"/>
                  </a:lnTo>
                  <a:lnTo>
                    <a:pt x="136" y="12"/>
                  </a:lnTo>
                  <a:lnTo>
                    <a:pt x="170" y="0"/>
                  </a:lnTo>
                  <a:lnTo>
                    <a:pt x="216" y="0"/>
                  </a:lnTo>
                  <a:lnTo>
                    <a:pt x="3039" y="0"/>
                  </a:lnTo>
                  <a:lnTo>
                    <a:pt x="3039" y="0"/>
                  </a:lnTo>
                  <a:lnTo>
                    <a:pt x="3073" y="0"/>
                  </a:lnTo>
                  <a:lnTo>
                    <a:pt x="3119" y="12"/>
                  </a:lnTo>
                  <a:lnTo>
                    <a:pt x="3153" y="34"/>
                  </a:lnTo>
                  <a:lnTo>
                    <a:pt x="3187" y="57"/>
                  </a:lnTo>
                  <a:lnTo>
                    <a:pt x="3209" y="91"/>
                  </a:lnTo>
                  <a:lnTo>
                    <a:pt x="3221" y="125"/>
                  </a:lnTo>
                  <a:lnTo>
                    <a:pt x="3232" y="159"/>
                  </a:lnTo>
                  <a:lnTo>
                    <a:pt x="3243" y="204"/>
                  </a:lnTo>
                  <a:lnTo>
                    <a:pt x="3243" y="4071"/>
                  </a:lnTo>
                  <a:lnTo>
                    <a:pt x="3243" y="4071"/>
                  </a:lnTo>
                  <a:lnTo>
                    <a:pt x="3232" y="4105"/>
                  </a:lnTo>
                  <a:lnTo>
                    <a:pt x="3221" y="4151"/>
                  </a:lnTo>
                  <a:lnTo>
                    <a:pt x="3209" y="4185"/>
                  </a:lnTo>
                  <a:lnTo>
                    <a:pt x="3187" y="4207"/>
                  </a:lnTo>
                  <a:lnTo>
                    <a:pt x="3153" y="4241"/>
                  </a:lnTo>
                  <a:lnTo>
                    <a:pt x="3119" y="4253"/>
                  </a:lnTo>
                  <a:lnTo>
                    <a:pt x="3073" y="4264"/>
                  </a:lnTo>
                  <a:lnTo>
                    <a:pt x="3039" y="4275"/>
                  </a:lnTo>
                  <a:lnTo>
                    <a:pt x="2824" y="4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9" name="Line 259">
              <a:extLst>
                <a:ext uri="{FF2B5EF4-FFF2-40B4-BE49-F238E27FC236}">
                  <a16:creationId xmlns:a16="http://schemas.microsoft.com/office/drawing/2014/main" id="{B7B4E434-F1AE-4263-8B89-3846D3018004}"/>
                </a:ext>
              </a:extLst>
            </p:cNvPr>
            <p:cNvSpPr>
              <a:spLocks noChangeShapeType="1"/>
            </p:cNvSpPr>
            <p:nvPr/>
          </p:nvSpPr>
          <p:spPr bwMode="auto">
            <a:xfrm flipH="1">
              <a:off x="4989956" y="1041293"/>
              <a:ext cx="14146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0" name="Line 260">
              <a:extLst>
                <a:ext uri="{FF2B5EF4-FFF2-40B4-BE49-F238E27FC236}">
                  <a16:creationId xmlns:a16="http://schemas.microsoft.com/office/drawing/2014/main" id="{69CE8F4A-2522-4F3C-B693-2BAA49410EAE}"/>
                </a:ext>
              </a:extLst>
            </p:cNvPr>
            <p:cNvSpPr>
              <a:spLocks noChangeShapeType="1"/>
            </p:cNvSpPr>
            <p:nvPr/>
          </p:nvSpPr>
          <p:spPr bwMode="auto">
            <a:xfrm flipH="1">
              <a:off x="4970818" y="1073835"/>
              <a:ext cx="17881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1" name="Line 261">
              <a:extLst>
                <a:ext uri="{FF2B5EF4-FFF2-40B4-BE49-F238E27FC236}">
                  <a16:creationId xmlns:a16="http://schemas.microsoft.com/office/drawing/2014/main" id="{84CFD82C-486A-42E3-B3D6-A36609CEDDAC}"/>
                </a:ext>
              </a:extLst>
            </p:cNvPr>
            <p:cNvSpPr>
              <a:spLocks noChangeShapeType="1"/>
            </p:cNvSpPr>
            <p:nvPr/>
          </p:nvSpPr>
          <p:spPr bwMode="auto">
            <a:xfrm flipH="1">
              <a:off x="5006227" y="1106293"/>
              <a:ext cx="10799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2" name="Freeform 262">
              <a:extLst>
                <a:ext uri="{FF2B5EF4-FFF2-40B4-BE49-F238E27FC236}">
                  <a16:creationId xmlns:a16="http://schemas.microsoft.com/office/drawing/2014/main" id="{973F1769-6CAE-48E5-889C-A20BDF6DBFC0}"/>
                </a:ext>
              </a:extLst>
            </p:cNvPr>
            <p:cNvSpPr>
              <a:spLocks/>
            </p:cNvSpPr>
            <p:nvPr/>
          </p:nvSpPr>
          <p:spPr bwMode="auto">
            <a:xfrm>
              <a:off x="5079826" y="1206702"/>
              <a:ext cx="76466" cy="80260"/>
            </a:xfrm>
            <a:custGeom>
              <a:avLst/>
              <a:gdLst>
                <a:gd name="T0" fmla="*/ 454 w 907"/>
                <a:gd name="T1" fmla="*/ 952 h 952"/>
                <a:gd name="T2" fmla="*/ 363 w 907"/>
                <a:gd name="T3" fmla="*/ 907 h 952"/>
                <a:gd name="T4" fmla="*/ 272 w 907"/>
                <a:gd name="T5" fmla="*/ 873 h 952"/>
                <a:gd name="T6" fmla="*/ 227 w 907"/>
                <a:gd name="T7" fmla="*/ 884 h 952"/>
                <a:gd name="T8" fmla="*/ 147 w 907"/>
                <a:gd name="T9" fmla="*/ 839 h 952"/>
                <a:gd name="T10" fmla="*/ 125 w 907"/>
                <a:gd name="T11" fmla="*/ 805 h 952"/>
                <a:gd name="T12" fmla="*/ 125 w 907"/>
                <a:gd name="T13" fmla="*/ 714 h 952"/>
                <a:gd name="T14" fmla="*/ 68 w 907"/>
                <a:gd name="T15" fmla="*/ 692 h 952"/>
                <a:gd name="T16" fmla="*/ 11 w 907"/>
                <a:gd name="T17" fmla="*/ 635 h 952"/>
                <a:gd name="T18" fmla="*/ 0 w 907"/>
                <a:gd name="T19" fmla="*/ 544 h 952"/>
                <a:gd name="T20" fmla="*/ 11 w 907"/>
                <a:gd name="T21" fmla="*/ 522 h 952"/>
                <a:gd name="T22" fmla="*/ 11 w 907"/>
                <a:gd name="T23" fmla="*/ 431 h 952"/>
                <a:gd name="T24" fmla="*/ 0 w 907"/>
                <a:gd name="T25" fmla="*/ 385 h 952"/>
                <a:gd name="T26" fmla="*/ 11 w 907"/>
                <a:gd name="T27" fmla="*/ 306 h 952"/>
                <a:gd name="T28" fmla="*/ 45 w 907"/>
                <a:gd name="T29" fmla="*/ 272 h 952"/>
                <a:gd name="T30" fmla="*/ 125 w 907"/>
                <a:gd name="T31" fmla="*/ 238 h 952"/>
                <a:gd name="T32" fmla="*/ 125 w 907"/>
                <a:gd name="T33" fmla="*/ 181 h 952"/>
                <a:gd name="T34" fmla="*/ 159 w 907"/>
                <a:gd name="T35" fmla="*/ 102 h 952"/>
                <a:gd name="T36" fmla="*/ 238 w 907"/>
                <a:gd name="T37" fmla="*/ 68 h 952"/>
                <a:gd name="T38" fmla="*/ 272 w 907"/>
                <a:gd name="T39" fmla="*/ 68 h 952"/>
                <a:gd name="T40" fmla="*/ 363 w 907"/>
                <a:gd name="T41" fmla="*/ 45 h 952"/>
                <a:gd name="T42" fmla="*/ 397 w 907"/>
                <a:gd name="T43" fmla="*/ 11 h 952"/>
                <a:gd name="T44" fmla="*/ 488 w 907"/>
                <a:gd name="T45" fmla="*/ 11 h 952"/>
                <a:gd name="T46" fmla="*/ 522 w 907"/>
                <a:gd name="T47" fmla="*/ 34 h 952"/>
                <a:gd name="T48" fmla="*/ 578 w 907"/>
                <a:gd name="T49" fmla="*/ 91 h 952"/>
                <a:gd name="T50" fmla="*/ 635 w 907"/>
                <a:gd name="T51" fmla="*/ 68 h 952"/>
                <a:gd name="T52" fmla="*/ 714 w 907"/>
                <a:gd name="T53" fmla="*/ 79 h 952"/>
                <a:gd name="T54" fmla="*/ 771 w 907"/>
                <a:gd name="T55" fmla="*/ 147 h 952"/>
                <a:gd name="T56" fmla="*/ 782 w 907"/>
                <a:gd name="T57" fmla="*/ 181 h 952"/>
                <a:gd name="T58" fmla="*/ 828 w 907"/>
                <a:gd name="T59" fmla="*/ 249 h 952"/>
                <a:gd name="T60" fmla="*/ 873 w 907"/>
                <a:gd name="T61" fmla="*/ 283 h 952"/>
                <a:gd name="T62" fmla="*/ 907 w 907"/>
                <a:gd name="T63" fmla="*/ 351 h 952"/>
                <a:gd name="T64" fmla="*/ 896 w 907"/>
                <a:gd name="T65" fmla="*/ 397 h 952"/>
                <a:gd name="T66" fmla="*/ 850 w 907"/>
                <a:gd name="T67" fmla="*/ 476 h 952"/>
                <a:gd name="T68" fmla="*/ 884 w 907"/>
                <a:gd name="T69" fmla="*/ 522 h 952"/>
                <a:gd name="T70" fmla="*/ 907 w 907"/>
                <a:gd name="T71" fmla="*/ 612 h 952"/>
                <a:gd name="T72" fmla="*/ 850 w 907"/>
                <a:gd name="T73" fmla="*/ 680 h 952"/>
                <a:gd name="T74" fmla="*/ 828 w 907"/>
                <a:gd name="T75" fmla="*/ 692 h 952"/>
                <a:gd name="T76" fmla="*/ 782 w 907"/>
                <a:gd name="T77" fmla="*/ 771 h 952"/>
                <a:gd name="T78" fmla="*/ 771 w 907"/>
                <a:gd name="T79" fmla="*/ 816 h 952"/>
                <a:gd name="T80" fmla="*/ 703 w 907"/>
                <a:gd name="T81" fmla="*/ 873 h 952"/>
                <a:gd name="T82" fmla="*/ 658 w 907"/>
                <a:gd name="T83" fmla="*/ 884 h 952"/>
                <a:gd name="T84" fmla="*/ 578 w 907"/>
                <a:gd name="T85" fmla="*/ 862 h 952"/>
                <a:gd name="T86" fmla="*/ 544 w 907"/>
                <a:gd name="T87" fmla="*/ 907 h 952"/>
                <a:gd name="T88" fmla="*/ 454 w 907"/>
                <a:gd name="T89" fmla="*/ 952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7" h="952">
                  <a:moveTo>
                    <a:pt x="454" y="952"/>
                  </a:moveTo>
                  <a:lnTo>
                    <a:pt x="454" y="952"/>
                  </a:lnTo>
                  <a:lnTo>
                    <a:pt x="397" y="941"/>
                  </a:lnTo>
                  <a:lnTo>
                    <a:pt x="363" y="907"/>
                  </a:lnTo>
                  <a:lnTo>
                    <a:pt x="329" y="862"/>
                  </a:lnTo>
                  <a:lnTo>
                    <a:pt x="272" y="873"/>
                  </a:lnTo>
                  <a:lnTo>
                    <a:pt x="272" y="873"/>
                  </a:lnTo>
                  <a:lnTo>
                    <a:pt x="227" y="884"/>
                  </a:lnTo>
                  <a:lnTo>
                    <a:pt x="181" y="873"/>
                  </a:lnTo>
                  <a:lnTo>
                    <a:pt x="147" y="839"/>
                  </a:lnTo>
                  <a:lnTo>
                    <a:pt x="125" y="805"/>
                  </a:lnTo>
                  <a:lnTo>
                    <a:pt x="125" y="805"/>
                  </a:lnTo>
                  <a:lnTo>
                    <a:pt x="125" y="771"/>
                  </a:lnTo>
                  <a:lnTo>
                    <a:pt x="125" y="714"/>
                  </a:lnTo>
                  <a:lnTo>
                    <a:pt x="68" y="692"/>
                  </a:lnTo>
                  <a:lnTo>
                    <a:pt x="68" y="692"/>
                  </a:lnTo>
                  <a:lnTo>
                    <a:pt x="34" y="669"/>
                  </a:lnTo>
                  <a:lnTo>
                    <a:pt x="11" y="635"/>
                  </a:lnTo>
                  <a:lnTo>
                    <a:pt x="0" y="590"/>
                  </a:lnTo>
                  <a:lnTo>
                    <a:pt x="0" y="544"/>
                  </a:lnTo>
                  <a:lnTo>
                    <a:pt x="0" y="544"/>
                  </a:lnTo>
                  <a:lnTo>
                    <a:pt x="11" y="522"/>
                  </a:lnTo>
                  <a:lnTo>
                    <a:pt x="45" y="476"/>
                  </a:lnTo>
                  <a:lnTo>
                    <a:pt x="11" y="431"/>
                  </a:lnTo>
                  <a:lnTo>
                    <a:pt x="11" y="431"/>
                  </a:lnTo>
                  <a:lnTo>
                    <a:pt x="0" y="385"/>
                  </a:lnTo>
                  <a:lnTo>
                    <a:pt x="0" y="340"/>
                  </a:lnTo>
                  <a:lnTo>
                    <a:pt x="11" y="306"/>
                  </a:lnTo>
                  <a:lnTo>
                    <a:pt x="45" y="272"/>
                  </a:lnTo>
                  <a:lnTo>
                    <a:pt x="45" y="272"/>
                  </a:lnTo>
                  <a:lnTo>
                    <a:pt x="68" y="261"/>
                  </a:lnTo>
                  <a:lnTo>
                    <a:pt x="125" y="238"/>
                  </a:lnTo>
                  <a:lnTo>
                    <a:pt x="125" y="181"/>
                  </a:lnTo>
                  <a:lnTo>
                    <a:pt x="125" y="181"/>
                  </a:lnTo>
                  <a:lnTo>
                    <a:pt x="136" y="136"/>
                  </a:lnTo>
                  <a:lnTo>
                    <a:pt x="159" y="102"/>
                  </a:lnTo>
                  <a:lnTo>
                    <a:pt x="193" y="79"/>
                  </a:lnTo>
                  <a:lnTo>
                    <a:pt x="238" y="68"/>
                  </a:lnTo>
                  <a:lnTo>
                    <a:pt x="238" y="68"/>
                  </a:lnTo>
                  <a:lnTo>
                    <a:pt x="272" y="68"/>
                  </a:lnTo>
                  <a:lnTo>
                    <a:pt x="329" y="91"/>
                  </a:lnTo>
                  <a:lnTo>
                    <a:pt x="363" y="45"/>
                  </a:lnTo>
                  <a:lnTo>
                    <a:pt x="363" y="45"/>
                  </a:lnTo>
                  <a:lnTo>
                    <a:pt x="397" y="11"/>
                  </a:lnTo>
                  <a:lnTo>
                    <a:pt x="442" y="0"/>
                  </a:lnTo>
                  <a:lnTo>
                    <a:pt x="488" y="11"/>
                  </a:lnTo>
                  <a:lnTo>
                    <a:pt x="522" y="34"/>
                  </a:lnTo>
                  <a:lnTo>
                    <a:pt x="522" y="34"/>
                  </a:lnTo>
                  <a:lnTo>
                    <a:pt x="544" y="45"/>
                  </a:lnTo>
                  <a:lnTo>
                    <a:pt x="578" y="91"/>
                  </a:lnTo>
                  <a:lnTo>
                    <a:pt x="635" y="68"/>
                  </a:lnTo>
                  <a:lnTo>
                    <a:pt x="635" y="68"/>
                  </a:lnTo>
                  <a:lnTo>
                    <a:pt x="680" y="68"/>
                  </a:lnTo>
                  <a:lnTo>
                    <a:pt x="714" y="79"/>
                  </a:lnTo>
                  <a:lnTo>
                    <a:pt x="748" y="113"/>
                  </a:lnTo>
                  <a:lnTo>
                    <a:pt x="771" y="147"/>
                  </a:lnTo>
                  <a:lnTo>
                    <a:pt x="771" y="147"/>
                  </a:lnTo>
                  <a:lnTo>
                    <a:pt x="782" y="181"/>
                  </a:lnTo>
                  <a:lnTo>
                    <a:pt x="782" y="238"/>
                  </a:lnTo>
                  <a:lnTo>
                    <a:pt x="828" y="249"/>
                  </a:lnTo>
                  <a:lnTo>
                    <a:pt x="828" y="249"/>
                  </a:lnTo>
                  <a:lnTo>
                    <a:pt x="873" y="283"/>
                  </a:lnTo>
                  <a:lnTo>
                    <a:pt x="896" y="317"/>
                  </a:lnTo>
                  <a:lnTo>
                    <a:pt x="907" y="351"/>
                  </a:lnTo>
                  <a:lnTo>
                    <a:pt x="896" y="397"/>
                  </a:lnTo>
                  <a:lnTo>
                    <a:pt x="896" y="397"/>
                  </a:lnTo>
                  <a:lnTo>
                    <a:pt x="884" y="431"/>
                  </a:lnTo>
                  <a:lnTo>
                    <a:pt x="850" y="476"/>
                  </a:lnTo>
                  <a:lnTo>
                    <a:pt x="884" y="522"/>
                  </a:lnTo>
                  <a:lnTo>
                    <a:pt x="884" y="522"/>
                  </a:lnTo>
                  <a:lnTo>
                    <a:pt x="907" y="567"/>
                  </a:lnTo>
                  <a:lnTo>
                    <a:pt x="907" y="612"/>
                  </a:lnTo>
                  <a:lnTo>
                    <a:pt x="884" y="646"/>
                  </a:lnTo>
                  <a:lnTo>
                    <a:pt x="850" y="680"/>
                  </a:lnTo>
                  <a:lnTo>
                    <a:pt x="850" y="680"/>
                  </a:lnTo>
                  <a:lnTo>
                    <a:pt x="828" y="692"/>
                  </a:lnTo>
                  <a:lnTo>
                    <a:pt x="782" y="714"/>
                  </a:lnTo>
                  <a:lnTo>
                    <a:pt x="782" y="771"/>
                  </a:lnTo>
                  <a:lnTo>
                    <a:pt x="782" y="771"/>
                  </a:lnTo>
                  <a:lnTo>
                    <a:pt x="771" y="816"/>
                  </a:lnTo>
                  <a:lnTo>
                    <a:pt x="737" y="850"/>
                  </a:lnTo>
                  <a:lnTo>
                    <a:pt x="703" y="873"/>
                  </a:lnTo>
                  <a:lnTo>
                    <a:pt x="658" y="884"/>
                  </a:lnTo>
                  <a:lnTo>
                    <a:pt x="658" y="884"/>
                  </a:lnTo>
                  <a:lnTo>
                    <a:pt x="635" y="873"/>
                  </a:lnTo>
                  <a:lnTo>
                    <a:pt x="578" y="862"/>
                  </a:lnTo>
                  <a:lnTo>
                    <a:pt x="544" y="907"/>
                  </a:lnTo>
                  <a:lnTo>
                    <a:pt x="544" y="907"/>
                  </a:lnTo>
                  <a:lnTo>
                    <a:pt x="499" y="941"/>
                  </a:lnTo>
                  <a:lnTo>
                    <a:pt x="454" y="952"/>
                  </a:lnTo>
                  <a:lnTo>
                    <a:pt x="454" y="952"/>
                  </a:lnTo>
                  <a:close/>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3" name="Freeform 263">
              <a:extLst>
                <a:ext uri="{FF2B5EF4-FFF2-40B4-BE49-F238E27FC236}">
                  <a16:creationId xmlns:a16="http://schemas.microsoft.com/office/drawing/2014/main" id="{0567CCED-346A-4463-BFF4-AB55E1476365}"/>
                </a:ext>
              </a:extLst>
            </p:cNvPr>
            <p:cNvSpPr>
              <a:spLocks/>
            </p:cNvSpPr>
            <p:nvPr/>
          </p:nvSpPr>
          <p:spPr bwMode="auto">
            <a:xfrm>
              <a:off x="5093231" y="1281229"/>
              <a:ext cx="49657" cy="50668"/>
            </a:xfrm>
            <a:custGeom>
              <a:avLst/>
              <a:gdLst>
                <a:gd name="T0" fmla="*/ 510 w 589"/>
                <a:gd name="T1" fmla="*/ 0 h 601"/>
                <a:gd name="T2" fmla="*/ 589 w 589"/>
                <a:gd name="T3" fmla="*/ 522 h 601"/>
                <a:gd name="T4" fmla="*/ 589 w 589"/>
                <a:gd name="T5" fmla="*/ 522 h 601"/>
                <a:gd name="T6" fmla="*/ 589 w 589"/>
                <a:gd name="T7" fmla="*/ 545 h 601"/>
                <a:gd name="T8" fmla="*/ 578 w 589"/>
                <a:gd name="T9" fmla="*/ 579 h 601"/>
                <a:gd name="T10" fmla="*/ 555 w 589"/>
                <a:gd name="T11" fmla="*/ 590 h 601"/>
                <a:gd name="T12" fmla="*/ 533 w 589"/>
                <a:gd name="T13" fmla="*/ 601 h 601"/>
                <a:gd name="T14" fmla="*/ 533 w 589"/>
                <a:gd name="T15" fmla="*/ 601 h 601"/>
                <a:gd name="T16" fmla="*/ 521 w 589"/>
                <a:gd name="T17" fmla="*/ 601 h 601"/>
                <a:gd name="T18" fmla="*/ 521 w 589"/>
                <a:gd name="T19" fmla="*/ 601 h 601"/>
                <a:gd name="T20" fmla="*/ 487 w 589"/>
                <a:gd name="T21" fmla="*/ 601 h 601"/>
                <a:gd name="T22" fmla="*/ 295 w 589"/>
                <a:gd name="T23" fmla="*/ 499 h 601"/>
                <a:gd name="T24" fmla="*/ 102 w 589"/>
                <a:gd name="T25" fmla="*/ 601 h 601"/>
                <a:gd name="T26" fmla="*/ 102 w 589"/>
                <a:gd name="T27" fmla="*/ 601 h 601"/>
                <a:gd name="T28" fmla="*/ 68 w 589"/>
                <a:gd name="T29" fmla="*/ 601 h 601"/>
                <a:gd name="T30" fmla="*/ 45 w 589"/>
                <a:gd name="T31" fmla="*/ 601 h 601"/>
                <a:gd name="T32" fmla="*/ 22 w 589"/>
                <a:gd name="T33" fmla="*/ 590 h 601"/>
                <a:gd name="T34" fmla="*/ 0 w 589"/>
                <a:gd name="T35" fmla="*/ 567 h 601"/>
                <a:gd name="T36" fmla="*/ 0 w 589"/>
                <a:gd name="T37" fmla="*/ 567 h 601"/>
                <a:gd name="T38" fmla="*/ 0 w 589"/>
                <a:gd name="T39" fmla="*/ 522 h 601"/>
                <a:gd name="T40" fmla="*/ 79 w 589"/>
                <a:gd name="T41"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601">
                  <a:moveTo>
                    <a:pt x="510" y="0"/>
                  </a:moveTo>
                  <a:lnTo>
                    <a:pt x="589" y="522"/>
                  </a:lnTo>
                  <a:lnTo>
                    <a:pt x="589" y="522"/>
                  </a:lnTo>
                  <a:lnTo>
                    <a:pt x="589" y="545"/>
                  </a:lnTo>
                  <a:lnTo>
                    <a:pt x="578" y="579"/>
                  </a:lnTo>
                  <a:lnTo>
                    <a:pt x="555" y="590"/>
                  </a:lnTo>
                  <a:lnTo>
                    <a:pt x="533" y="601"/>
                  </a:lnTo>
                  <a:lnTo>
                    <a:pt x="533" y="601"/>
                  </a:lnTo>
                  <a:lnTo>
                    <a:pt x="521" y="601"/>
                  </a:lnTo>
                  <a:lnTo>
                    <a:pt x="521" y="601"/>
                  </a:lnTo>
                  <a:lnTo>
                    <a:pt x="487" y="601"/>
                  </a:lnTo>
                  <a:lnTo>
                    <a:pt x="295" y="499"/>
                  </a:lnTo>
                  <a:lnTo>
                    <a:pt x="102" y="601"/>
                  </a:lnTo>
                  <a:lnTo>
                    <a:pt x="102" y="601"/>
                  </a:lnTo>
                  <a:lnTo>
                    <a:pt x="68" y="601"/>
                  </a:lnTo>
                  <a:lnTo>
                    <a:pt x="45" y="601"/>
                  </a:lnTo>
                  <a:lnTo>
                    <a:pt x="22" y="590"/>
                  </a:lnTo>
                  <a:lnTo>
                    <a:pt x="0" y="567"/>
                  </a:lnTo>
                  <a:lnTo>
                    <a:pt x="0" y="567"/>
                  </a:lnTo>
                  <a:lnTo>
                    <a:pt x="0" y="522"/>
                  </a:lnTo>
                  <a:lnTo>
                    <a:pt x="79"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Tree>
    <p:extLst>
      <p:ext uri="{BB962C8B-B14F-4D97-AF65-F5344CB8AC3E}">
        <p14:creationId xmlns:p14="http://schemas.microsoft.com/office/powerpoint/2010/main" val="81119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תהליך העבודה</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a:t>
            </a:r>
            <a:r>
              <a:rPr kumimoji="0" lang="he-IL" sz="2400" b="0" i="0" u="none" strike="noStrike" kern="1200" cap="none" spc="0" normalizeH="0" baseline="0" noProof="0" dirty="0" err="1">
                <a:ln>
                  <a:noFill/>
                </a:ln>
                <a:solidFill>
                  <a:srgbClr val="5C3E8A"/>
                </a:solidFill>
                <a:effectLst/>
                <a:uLnTx/>
                <a:uFillTx/>
                <a:latin typeface="Calibri" panose="020F0502020204030204"/>
                <a:ea typeface="+mn-ea"/>
                <a:cs typeface="Arial" panose="020B0604020202020204" pitchFamily="34" charset="0"/>
              </a:rPr>
              <a:t>גאנט</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מתוכנן</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749" y="68914"/>
            <a:ext cx="1175928" cy="1175928"/>
          </a:xfrm>
          <a:prstGeom prst="rect">
            <a:avLst/>
          </a:prstGeom>
        </p:spPr>
      </p:pic>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cxnSp>
        <p:nvCxnSpPr>
          <p:cNvPr id="304" name="Straight Connector 303">
            <a:extLst>
              <a:ext uri="{FF2B5EF4-FFF2-40B4-BE49-F238E27FC236}">
                <a16:creationId xmlns:a16="http://schemas.microsoft.com/office/drawing/2014/main" id="{E226935D-D6CF-4ADF-BBDE-84C3132654F7}"/>
              </a:ext>
            </a:extLst>
          </p:cNvPr>
          <p:cNvCxnSpPr>
            <a:cxnSpLocks/>
          </p:cNvCxnSpPr>
          <p:nvPr/>
        </p:nvCxnSpPr>
        <p:spPr>
          <a:xfrm>
            <a:off x="1343134" y="5649825"/>
            <a:ext cx="10399598" cy="0"/>
          </a:xfrm>
          <a:prstGeom prst="line">
            <a:avLst/>
          </a:prstGeom>
          <a:noFill/>
          <a:ln w="12700" cap="flat" cmpd="sng" algn="ctr">
            <a:solidFill>
              <a:srgbClr val="5966C8"/>
            </a:solidFill>
            <a:prstDash val="solid"/>
            <a:miter lim="800000"/>
          </a:ln>
          <a:effectLst/>
        </p:spPr>
      </p:cxnSp>
      <p:cxnSp>
        <p:nvCxnSpPr>
          <p:cNvPr id="305" name="Straight Connector 304">
            <a:extLst>
              <a:ext uri="{FF2B5EF4-FFF2-40B4-BE49-F238E27FC236}">
                <a16:creationId xmlns:a16="http://schemas.microsoft.com/office/drawing/2014/main" id="{D232183F-06D1-42F2-8A2A-8006219FBB2A}"/>
              </a:ext>
            </a:extLst>
          </p:cNvPr>
          <p:cNvCxnSpPr>
            <a:cxnSpLocks/>
          </p:cNvCxnSpPr>
          <p:nvPr/>
        </p:nvCxnSpPr>
        <p:spPr>
          <a:xfrm>
            <a:off x="1343134" y="3872562"/>
            <a:ext cx="10450091" cy="7558"/>
          </a:xfrm>
          <a:prstGeom prst="line">
            <a:avLst/>
          </a:prstGeom>
          <a:noFill/>
          <a:ln w="12700" cap="flat" cmpd="sng" algn="ctr">
            <a:solidFill>
              <a:srgbClr val="1D2457"/>
            </a:solidFill>
            <a:prstDash val="solid"/>
            <a:miter lim="800000"/>
          </a:ln>
          <a:effectLst/>
        </p:spPr>
      </p:cxnSp>
      <p:cxnSp>
        <p:nvCxnSpPr>
          <p:cNvPr id="306" name="Straight Connector 305">
            <a:extLst>
              <a:ext uri="{FF2B5EF4-FFF2-40B4-BE49-F238E27FC236}">
                <a16:creationId xmlns:a16="http://schemas.microsoft.com/office/drawing/2014/main" id="{2ABFAD7A-AF76-4150-B0B3-E0F2DD2F2716}"/>
              </a:ext>
            </a:extLst>
          </p:cNvPr>
          <p:cNvCxnSpPr>
            <a:cxnSpLocks/>
          </p:cNvCxnSpPr>
          <p:nvPr/>
        </p:nvCxnSpPr>
        <p:spPr>
          <a:xfrm>
            <a:off x="1343134" y="4837480"/>
            <a:ext cx="10450091" cy="22632"/>
          </a:xfrm>
          <a:prstGeom prst="line">
            <a:avLst/>
          </a:prstGeom>
          <a:noFill/>
          <a:ln w="12700" cap="flat" cmpd="sng" algn="ctr">
            <a:solidFill>
              <a:srgbClr val="5260C6"/>
            </a:solidFill>
            <a:prstDash val="solid"/>
            <a:miter lim="800000"/>
          </a:ln>
          <a:effectLst/>
        </p:spPr>
      </p:cxnSp>
      <p:cxnSp>
        <p:nvCxnSpPr>
          <p:cNvPr id="307" name="Straight Connector 306">
            <a:extLst>
              <a:ext uri="{FF2B5EF4-FFF2-40B4-BE49-F238E27FC236}">
                <a16:creationId xmlns:a16="http://schemas.microsoft.com/office/drawing/2014/main" id="{7959833B-4573-42DF-AF14-D680495B1303}"/>
              </a:ext>
            </a:extLst>
          </p:cNvPr>
          <p:cNvCxnSpPr>
            <a:cxnSpLocks/>
          </p:cNvCxnSpPr>
          <p:nvPr/>
        </p:nvCxnSpPr>
        <p:spPr>
          <a:xfrm>
            <a:off x="1343134" y="2893393"/>
            <a:ext cx="10389127" cy="21219"/>
          </a:xfrm>
          <a:prstGeom prst="line">
            <a:avLst/>
          </a:prstGeom>
          <a:noFill/>
          <a:ln w="12700" cap="flat" cmpd="sng" algn="ctr">
            <a:solidFill>
              <a:srgbClr val="BABFE8"/>
            </a:solidFill>
            <a:prstDash val="solid"/>
            <a:miter lim="800000"/>
          </a:ln>
          <a:effectLst/>
        </p:spPr>
      </p:cxnSp>
      <p:grpSp>
        <p:nvGrpSpPr>
          <p:cNvPr id="318" name="Group 317">
            <a:extLst>
              <a:ext uri="{FF2B5EF4-FFF2-40B4-BE49-F238E27FC236}">
                <a16:creationId xmlns:a16="http://schemas.microsoft.com/office/drawing/2014/main" id="{A8B0B11F-A1F8-4B1F-863B-7F77BE822E12}"/>
              </a:ext>
            </a:extLst>
          </p:cNvPr>
          <p:cNvGrpSpPr/>
          <p:nvPr/>
        </p:nvGrpSpPr>
        <p:grpSpPr>
          <a:xfrm>
            <a:off x="2582333" y="5271781"/>
            <a:ext cx="2142067" cy="827859"/>
            <a:chOff x="229307" y="4080645"/>
            <a:chExt cx="1191267" cy="672491"/>
          </a:xfrm>
        </p:grpSpPr>
        <p:sp>
          <p:nvSpPr>
            <p:cNvPr id="319" name="Rounded Rectangle 72">
              <a:extLst>
                <a:ext uri="{FF2B5EF4-FFF2-40B4-BE49-F238E27FC236}">
                  <a16:creationId xmlns:a16="http://schemas.microsoft.com/office/drawing/2014/main" id="{4C91CA31-E29A-4177-B273-042F3FA51677}"/>
                </a:ext>
              </a:extLst>
            </p:cNvPr>
            <p:cNvSpPr/>
            <p:nvPr/>
          </p:nvSpPr>
          <p:spPr>
            <a:xfrm>
              <a:off x="229307" y="4083357"/>
              <a:ext cx="1154620" cy="669779"/>
            </a:xfrm>
            <a:prstGeom prst="roundRect">
              <a:avLst>
                <a:gd name="adj" fmla="val 0"/>
              </a:avLst>
            </a:prstGeom>
            <a:solidFill>
              <a:srgbClr val="EEEEEE"/>
            </a:solidFill>
            <a:ln w="25400" cap="flat" cmpd="sng" algn="ctr">
              <a:noFill/>
              <a:prstDash val="solid"/>
              <a:miter lim="800000"/>
            </a:ln>
            <a:effectLst/>
          </p:spPr>
          <p:txBody>
            <a:bodyPr rtlCol="0"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0" cap="none" spc="0" normalizeH="0" baseline="0" noProof="0" dirty="0">
                  <a:ln>
                    <a:noFill/>
                  </a:ln>
                  <a:solidFill>
                    <a:srgbClr val="5966C8">
                      <a:lumMod val="50000"/>
                    </a:srgbClr>
                  </a:solidFill>
                  <a:effectLst/>
                  <a:uLnTx/>
                  <a:uFillTx/>
                  <a:latin typeface="Arial" panose="020B0604020202020204" pitchFamily="34" charset="0"/>
                  <a:ea typeface="Assistant" charset="0"/>
                  <a:cs typeface="Arial" panose="020B0604020202020204" pitchFamily="34" charset="0"/>
                </a:rPr>
                <a:t>03 </a:t>
              </a:r>
              <a:br>
                <a:rPr kumimoji="0" lang="en-US" sz="1200" b="1" i="0" u="none" strike="noStrike" kern="0" cap="none" spc="0" normalizeH="0" baseline="0" noProof="0" dirty="0">
                  <a:ln>
                    <a:noFill/>
                  </a:ln>
                  <a:solidFill>
                    <a:srgbClr val="5966C8">
                      <a:lumMod val="50000"/>
                    </a:srgbClr>
                  </a:solidFill>
                  <a:effectLst/>
                  <a:uLnTx/>
                  <a:uFillTx/>
                  <a:latin typeface="Arial" panose="020B0604020202020204" pitchFamily="34" charset="0"/>
                  <a:ea typeface="Assistant" charset="0"/>
                  <a:cs typeface="Arial" panose="020B0604020202020204" pitchFamily="34" charset="0"/>
                </a:rPr>
              </a:br>
              <a:r>
                <a:rPr kumimoji="0" lang="he-IL" sz="1200" b="1" i="0" u="none" strike="noStrike" kern="0" cap="none" spc="0" normalizeH="0" baseline="0" noProof="0" dirty="0">
                  <a:ln>
                    <a:noFill/>
                  </a:ln>
                  <a:solidFill>
                    <a:srgbClr val="5966C8">
                      <a:lumMod val="50000"/>
                    </a:srgbClr>
                  </a:solidFill>
                  <a:effectLst/>
                  <a:uLnTx/>
                  <a:uFillTx/>
                  <a:latin typeface="Arial" panose="020B0604020202020204" pitchFamily="34" charset="0"/>
                  <a:ea typeface="Assistant" charset="0"/>
                  <a:cs typeface="Arial" panose="020B0604020202020204" pitchFamily="34" charset="0"/>
                </a:rPr>
                <a:t>ניתוח שוק מסכם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1" i="0" u="none" strike="noStrike" kern="0" cap="none" spc="0" normalizeH="0" baseline="0" noProof="0" dirty="0">
                  <a:ln>
                    <a:noFill/>
                  </a:ln>
                  <a:solidFill>
                    <a:srgbClr val="5966C8">
                      <a:lumMod val="50000"/>
                    </a:srgbClr>
                  </a:solidFill>
                  <a:effectLst/>
                  <a:uLnTx/>
                  <a:uFillTx/>
                  <a:latin typeface="Arial" panose="020B0604020202020204" pitchFamily="34" charset="0"/>
                  <a:ea typeface="+mn-ea"/>
                  <a:cs typeface="Arial" panose="020B0604020202020204" pitchFamily="34" charset="0"/>
                </a:rPr>
                <a:t>מפגש סיום</a:t>
              </a:r>
              <a:endParaRPr kumimoji="0" lang="en-US" sz="700" b="0" i="0" u="none" strike="noStrike" kern="0" cap="none" spc="0" normalizeH="0" baseline="0" noProof="0" dirty="0">
                <a:ln>
                  <a:noFill/>
                </a:ln>
                <a:solidFill>
                  <a:srgbClr val="5966C8">
                    <a:lumMod val="50000"/>
                  </a:srgbClr>
                </a:solidFill>
                <a:effectLst/>
                <a:uLnTx/>
                <a:uFillTx/>
                <a:latin typeface="Arial" panose="020B0604020202020204" pitchFamily="34" charset="0"/>
                <a:ea typeface="+mn-ea"/>
                <a:cs typeface="Arial" panose="020B0604020202020204" pitchFamily="34" charset="0"/>
              </a:endParaRPr>
            </a:p>
          </p:txBody>
        </p:sp>
        <p:sp>
          <p:nvSpPr>
            <p:cNvPr id="320" name="Rectangle 319">
              <a:extLst>
                <a:ext uri="{FF2B5EF4-FFF2-40B4-BE49-F238E27FC236}">
                  <a16:creationId xmlns:a16="http://schemas.microsoft.com/office/drawing/2014/main" id="{0129AFF7-D23F-4BEA-8971-838C3BC34107}"/>
                </a:ext>
              </a:extLst>
            </p:cNvPr>
            <p:cNvSpPr/>
            <p:nvPr/>
          </p:nvSpPr>
          <p:spPr>
            <a:xfrm>
              <a:off x="1381061" y="4080645"/>
              <a:ext cx="39513" cy="672491"/>
            </a:xfrm>
            <a:prstGeom prst="rect">
              <a:avLst/>
            </a:prstGeom>
            <a:solidFill>
              <a:srgbClr val="5966C8">
                <a:lumMod val="50000"/>
              </a:srgbClr>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1" name="Group 330">
            <a:extLst>
              <a:ext uri="{FF2B5EF4-FFF2-40B4-BE49-F238E27FC236}">
                <a16:creationId xmlns:a16="http://schemas.microsoft.com/office/drawing/2014/main" id="{165860D6-2FDE-4AB1-887F-FDD4107FF297}"/>
              </a:ext>
            </a:extLst>
          </p:cNvPr>
          <p:cNvGrpSpPr/>
          <p:nvPr/>
        </p:nvGrpSpPr>
        <p:grpSpPr>
          <a:xfrm>
            <a:off x="10865013" y="3427490"/>
            <a:ext cx="969013" cy="897015"/>
            <a:chOff x="5609478" y="2651707"/>
            <a:chExt cx="2167060" cy="814505"/>
          </a:xfrm>
        </p:grpSpPr>
        <p:grpSp>
          <p:nvGrpSpPr>
            <p:cNvPr id="332" name="Group 331">
              <a:extLst>
                <a:ext uri="{FF2B5EF4-FFF2-40B4-BE49-F238E27FC236}">
                  <a16:creationId xmlns:a16="http://schemas.microsoft.com/office/drawing/2014/main" id="{2B7DAC59-CB92-44BE-9978-5486AF0638F0}"/>
                </a:ext>
              </a:extLst>
            </p:cNvPr>
            <p:cNvGrpSpPr/>
            <p:nvPr/>
          </p:nvGrpSpPr>
          <p:grpSpPr>
            <a:xfrm>
              <a:off x="5609478" y="2651707"/>
              <a:ext cx="2167060" cy="814505"/>
              <a:chOff x="8194139" y="3093477"/>
              <a:chExt cx="2920742" cy="1564735"/>
            </a:xfrm>
          </p:grpSpPr>
          <p:sp>
            <p:nvSpPr>
              <p:cNvPr id="334" name="Rectangle 333">
                <a:extLst>
                  <a:ext uri="{FF2B5EF4-FFF2-40B4-BE49-F238E27FC236}">
                    <a16:creationId xmlns:a16="http://schemas.microsoft.com/office/drawing/2014/main" id="{FA87D097-659B-42C0-A2C4-5FA8522AF73A}"/>
                  </a:ext>
                </a:extLst>
              </p:cNvPr>
              <p:cNvSpPr/>
              <p:nvPr/>
            </p:nvSpPr>
            <p:spPr>
              <a:xfrm>
                <a:off x="8194139" y="3093477"/>
                <a:ext cx="2875486" cy="1564735"/>
              </a:xfrm>
              <a:prstGeom prst="rect">
                <a:avLst/>
              </a:prstGeom>
              <a:solidFill>
                <a:srgbClr val="FFFFFF">
                  <a:lumMod val="95000"/>
                </a:srgbClr>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5" name="TextBox 334">
                <a:extLst>
                  <a:ext uri="{FF2B5EF4-FFF2-40B4-BE49-F238E27FC236}">
                    <a16:creationId xmlns:a16="http://schemas.microsoft.com/office/drawing/2014/main" id="{00D45B1A-905A-4EAA-B851-91C09FDF2FDC}"/>
                  </a:ext>
                </a:extLst>
              </p:cNvPr>
              <p:cNvSpPr txBox="1"/>
              <p:nvPr/>
            </p:nvSpPr>
            <p:spPr>
              <a:xfrm>
                <a:off x="8239399" y="3109679"/>
                <a:ext cx="2875482" cy="1127447"/>
              </a:xfrm>
              <a:prstGeom prst="rect">
                <a:avLst/>
              </a:prstGeom>
              <a:noFill/>
            </p:spPr>
            <p:txBody>
              <a:bodyPr wrap="square" rtlCol="1">
                <a:spAutoFit/>
              </a:bodyPr>
              <a:lstStyle>
                <a:defPPr>
                  <a:defRPr lang="he-IL"/>
                </a:defPPr>
                <a:lvl1pPr>
                  <a:defRPr sz="12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0" cap="none" spc="0" normalizeH="0" baseline="0" noProof="0" dirty="0">
                    <a:ln>
                      <a:noFill/>
                    </a:ln>
                    <a:solidFill>
                      <a:srgbClr val="5260C6"/>
                    </a:solidFill>
                    <a:effectLst/>
                    <a:uLnTx/>
                    <a:uFillTx/>
                    <a:latin typeface="Arial" panose="020B0604020202020204" pitchFamily="34" charset="0"/>
                    <a:ea typeface="+mn-ea"/>
                    <a:cs typeface="Arial" panose="020B0604020202020204" pitchFamily="34" charset="0"/>
                  </a:rPr>
                  <a:t>01 </a:t>
                </a:r>
                <a:br>
                  <a:rPr kumimoji="0" lang="en-US" sz="1200" b="1" i="0" u="none" strike="noStrike" kern="0" cap="none" spc="0" normalizeH="0" baseline="0" noProof="0" dirty="0">
                    <a:ln>
                      <a:noFill/>
                    </a:ln>
                    <a:solidFill>
                      <a:srgbClr val="5260C6"/>
                    </a:solidFill>
                    <a:effectLst/>
                    <a:uLnTx/>
                    <a:uFillTx/>
                    <a:latin typeface="Arial" panose="020B0604020202020204" pitchFamily="34" charset="0"/>
                    <a:ea typeface="+mn-ea"/>
                    <a:cs typeface="Arial" panose="020B0604020202020204" pitchFamily="34" charset="0"/>
                  </a:rPr>
                </a:br>
                <a:r>
                  <a:rPr kumimoji="0" lang="he-IL" sz="1200" b="1" i="0" u="none" strike="noStrike" kern="0" cap="none" spc="0" normalizeH="0" baseline="0" noProof="0" dirty="0">
                    <a:ln>
                      <a:noFill/>
                    </a:ln>
                    <a:solidFill>
                      <a:srgbClr val="5260C6"/>
                    </a:solidFill>
                    <a:effectLst/>
                    <a:uLnTx/>
                    <a:uFillTx/>
                    <a:latin typeface="Arial" panose="020B0604020202020204" pitchFamily="34" charset="0"/>
                    <a:ea typeface="+mn-ea"/>
                    <a:cs typeface="Arial" panose="020B0604020202020204" pitchFamily="34" charset="0"/>
                  </a:rPr>
                  <a:t>הצעה לניתוח שוק</a:t>
                </a:r>
                <a:endParaRPr kumimoji="0" lang="he-IL" sz="700" b="1" i="0" u="none" strike="noStrike" kern="0" cap="none" spc="0" normalizeH="0" baseline="0" noProof="0" dirty="0">
                  <a:ln>
                    <a:noFill/>
                  </a:ln>
                  <a:solidFill>
                    <a:srgbClr val="5260C6"/>
                  </a:solidFill>
                  <a:effectLst/>
                  <a:uLnTx/>
                  <a:uFillTx/>
                  <a:latin typeface="Arial" panose="020B0604020202020204" pitchFamily="34" charset="0"/>
                  <a:ea typeface="+mn-ea"/>
                  <a:cs typeface="Arial" panose="020B0604020202020204" pitchFamily="34" charset="0"/>
                </a:endParaRPr>
              </a:p>
            </p:txBody>
          </p:sp>
        </p:grpSp>
        <p:sp>
          <p:nvSpPr>
            <p:cNvPr id="333" name="Rectangle 332">
              <a:extLst>
                <a:ext uri="{FF2B5EF4-FFF2-40B4-BE49-F238E27FC236}">
                  <a16:creationId xmlns:a16="http://schemas.microsoft.com/office/drawing/2014/main" id="{70C395B1-BAAF-45E0-8E5C-B3775A846C6F}"/>
                </a:ext>
              </a:extLst>
            </p:cNvPr>
            <p:cNvSpPr/>
            <p:nvPr/>
          </p:nvSpPr>
          <p:spPr>
            <a:xfrm flipH="1">
              <a:off x="7674263" y="2660141"/>
              <a:ext cx="102244" cy="806071"/>
            </a:xfrm>
            <a:prstGeom prst="rect">
              <a:avLst/>
            </a:prstGeom>
            <a:solidFill>
              <a:srgbClr val="5260C6"/>
            </a:solidFill>
            <a:ln w="38100" cap="flat" cmpd="sng" algn="ctr">
              <a:solidFill>
                <a:srgbClr val="5260C6"/>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6" name="Group 335">
            <a:extLst>
              <a:ext uri="{FF2B5EF4-FFF2-40B4-BE49-F238E27FC236}">
                <a16:creationId xmlns:a16="http://schemas.microsoft.com/office/drawing/2014/main" id="{A1530071-3C5B-4E42-92A9-22A128BF7613}"/>
              </a:ext>
            </a:extLst>
          </p:cNvPr>
          <p:cNvGrpSpPr/>
          <p:nvPr/>
        </p:nvGrpSpPr>
        <p:grpSpPr>
          <a:xfrm>
            <a:off x="5715000" y="4412533"/>
            <a:ext cx="4147738" cy="794465"/>
            <a:chOff x="6871565" y="3731974"/>
            <a:chExt cx="1623742" cy="636901"/>
          </a:xfrm>
        </p:grpSpPr>
        <p:sp>
          <p:nvSpPr>
            <p:cNvPr id="337" name="Rounded Rectangle 24">
              <a:extLst>
                <a:ext uri="{FF2B5EF4-FFF2-40B4-BE49-F238E27FC236}">
                  <a16:creationId xmlns:a16="http://schemas.microsoft.com/office/drawing/2014/main" id="{A744BCC3-BA6F-44BA-ABE9-E8DBEFF5008A}"/>
                </a:ext>
              </a:extLst>
            </p:cNvPr>
            <p:cNvSpPr/>
            <p:nvPr/>
          </p:nvSpPr>
          <p:spPr>
            <a:xfrm>
              <a:off x="6871565" y="3731975"/>
              <a:ext cx="1575691" cy="636900"/>
            </a:xfrm>
            <a:prstGeom prst="roundRect">
              <a:avLst>
                <a:gd name="adj" fmla="val 0"/>
              </a:avLst>
            </a:prstGeom>
            <a:solidFill>
              <a:srgbClr val="EEEEEE"/>
            </a:solidFill>
            <a:ln w="25400" cap="flat" cmpd="sng" algn="ctr">
              <a:noFill/>
              <a:prstDash val="solid"/>
              <a:miter lim="800000"/>
            </a:ln>
            <a:effectLst/>
          </p:spPr>
          <p:txBody>
            <a:bodyPr rtlCol="0"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0" cap="none" spc="0" normalizeH="0" baseline="0" noProof="0" dirty="0">
                  <a:ln>
                    <a:noFill/>
                  </a:ln>
                  <a:solidFill>
                    <a:srgbClr val="5966C8">
                      <a:lumMod val="75000"/>
                    </a:srgbClr>
                  </a:solidFill>
                  <a:effectLst/>
                  <a:uLnTx/>
                  <a:uFillTx/>
                  <a:latin typeface="Arial" panose="020B0604020202020204" pitchFamily="34" charset="0"/>
                  <a:ea typeface="Assistant" charset="0"/>
                  <a:cs typeface="Arial" panose="020B0604020202020204" pitchFamily="34" charset="0"/>
                </a:rPr>
                <a:t>02 </a:t>
              </a:r>
              <a:br>
                <a:rPr kumimoji="0" lang="en-US" sz="1200" b="1" i="0" u="none" strike="noStrike" kern="0" cap="none" spc="0" normalizeH="0" baseline="0" noProof="0" dirty="0">
                  <a:ln>
                    <a:noFill/>
                  </a:ln>
                  <a:solidFill>
                    <a:srgbClr val="5966C8">
                      <a:lumMod val="75000"/>
                    </a:srgbClr>
                  </a:solidFill>
                  <a:effectLst/>
                  <a:uLnTx/>
                  <a:uFillTx/>
                  <a:latin typeface="Arial" panose="020B0604020202020204" pitchFamily="34" charset="0"/>
                  <a:ea typeface="Assistant" charset="0"/>
                  <a:cs typeface="Arial" panose="020B0604020202020204" pitchFamily="34" charset="0"/>
                </a:rPr>
              </a:br>
              <a:r>
                <a:rPr kumimoji="0" lang="he-IL" sz="1200" b="1" i="0" u="none" strike="noStrike" kern="0" cap="none" spc="0" normalizeH="0" baseline="0" noProof="0" dirty="0">
                  <a:ln>
                    <a:noFill/>
                  </a:ln>
                  <a:solidFill>
                    <a:srgbClr val="5966C8">
                      <a:lumMod val="75000"/>
                    </a:srgbClr>
                  </a:solidFill>
                  <a:effectLst/>
                  <a:uLnTx/>
                  <a:uFillTx/>
                  <a:latin typeface="Arial" panose="020B0604020202020204" pitchFamily="34" charset="0"/>
                  <a:ea typeface="Assistant" charset="0"/>
                  <a:cs typeface="Arial" panose="020B0604020202020204" pitchFamily="34" charset="0"/>
                </a:rPr>
                <a:t>מחקר שוק והצגת טיוטה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1" i="0" u="none" strike="noStrike" kern="0" cap="none" spc="0" normalizeH="0" baseline="0" noProof="0" dirty="0">
                  <a:ln>
                    <a:noFill/>
                  </a:ln>
                  <a:solidFill>
                    <a:srgbClr val="5966C8">
                      <a:lumMod val="75000"/>
                    </a:srgbClr>
                  </a:solidFill>
                  <a:effectLst/>
                  <a:uLnTx/>
                  <a:uFillTx/>
                  <a:latin typeface="Arial" panose="020B0604020202020204" pitchFamily="34" charset="0"/>
                  <a:ea typeface="+mn-ea"/>
                  <a:cs typeface="Arial" panose="020B0604020202020204" pitchFamily="34" charset="0"/>
                </a:rPr>
                <a:t>מפגש אמצע</a:t>
              </a:r>
              <a:endParaRPr kumimoji="0" lang="en-US" sz="700" b="0" i="0" u="none" strike="noStrike" kern="0" cap="none" spc="0" normalizeH="0" baseline="0" noProof="0" dirty="0">
                <a:ln>
                  <a:noFill/>
                </a:ln>
                <a:solidFill>
                  <a:srgbClr val="5966C8">
                    <a:lumMod val="75000"/>
                  </a:srgbClr>
                </a:solidFill>
                <a:effectLst/>
                <a:uLnTx/>
                <a:uFillTx/>
                <a:latin typeface="Arial" panose="020B0604020202020204" pitchFamily="34" charset="0"/>
                <a:ea typeface="+mn-ea"/>
                <a:cs typeface="Arial" panose="020B0604020202020204" pitchFamily="34" charset="0"/>
              </a:endParaRPr>
            </a:p>
          </p:txBody>
        </p:sp>
        <p:sp>
          <p:nvSpPr>
            <p:cNvPr id="338" name="Rectangle 337">
              <a:extLst>
                <a:ext uri="{FF2B5EF4-FFF2-40B4-BE49-F238E27FC236}">
                  <a16:creationId xmlns:a16="http://schemas.microsoft.com/office/drawing/2014/main" id="{4A9C0DBE-14DF-49A8-BFC3-45EB64D16B2C}"/>
                </a:ext>
              </a:extLst>
            </p:cNvPr>
            <p:cNvSpPr/>
            <p:nvPr/>
          </p:nvSpPr>
          <p:spPr>
            <a:xfrm flipH="1">
              <a:off x="8449588" y="3731974"/>
              <a:ext cx="45719" cy="634468"/>
            </a:xfrm>
            <a:prstGeom prst="rect">
              <a:avLst/>
            </a:prstGeom>
            <a:solidFill>
              <a:srgbClr val="5966C8">
                <a:lumMod val="75000"/>
              </a:srgbClr>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9" name="Group 348">
            <a:extLst>
              <a:ext uri="{FF2B5EF4-FFF2-40B4-BE49-F238E27FC236}">
                <a16:creationId xmlns:a16="http://schemas.microsoft.com/office/drawing/2014/main" id="{07788700-2386-4FBD-9DDE-44B56151992B}"/>
              </a:ext>
            </a:extLst>
          </p:cNvPr>
          <p:cNvGrpSpPr/>
          <p:nvPr/>
        </p:nvGrpSpPr>
        <p:grpSpPr>
          <a:xfrm>
            <a:off x="8663849" y="3241221"/>
            <a:ext cx="1329216" cy="770660"/>
            <a:chOff x="7068677" y="2688810"/>
            <a:chExt cx="1329216" cy="770660"/>
          </a:xfrm>
        </p:grpSpPr>
        <p:sp>
          <p:nvSpPr>
            <p:cNvPr id="350" name="Rectangle 349">
              <a:extLst>
                <a:ext uri="{FF2B5EF4-FFF2-40B4-BE49-F238E27FC236}">
                  <a16:creationId xmlns:a16="http://schemas.microsoft.com/office/drawing/2014/main" id="{B417D546-5855-4BFB-AC4B-9750079D2B44}"/>
                </a:ext>
              </a:extLst>
            </p:cNvPr>
            <p:cNvSpPr/>
            <p:nvPr/>
          </p:nvSpPr>
          <p:spPr>
            <a:xfrm>
              <a:off x="7068677" y="2688810"/>
              <a:ext cx="1309595" cy="441146"/>
            </a:xfrm>
            <a:prstGeom prst="rect">
              <a:avLst/>
            </a:prstGeom>
          </p:spPr>
          <p:txBody>
            <a:bodyPr wrap="square">
              <a:spAutoFit/>
            </a:bodyPr>
            <a:lstStyle/>
            <a:p>
              <a:pPr marL="0" marR="0" lvl="0" indent="0" algn="r" defTabSz="914400" rtl="1" eaLnBrk="1" fontAlgn="auto" latinLnBrk="0" hangingPunct="1">
                <a:lnSpc>
                  <a:spcPts val="1420"/>
                </a:lnSpc>
                <a:spcBef>
                  <a:spcPts val="0"/>
                </a:spcBef>
                <a:spcAft>
                  <a:spcPts val="0"/>
                </a:spcAft>
                <a:buClrTx/>
                <a:buSzTx/>
                <a:buFontTx/>
                <a:buNone/>
                <a:tabLst/>
                <a:defRPr/>
              </a:pPr>
              <a:r>
                <a:rPr kumimoji="0" lang="he-IL" sz="11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אישור הצעה</a:t>
              </a:r>
              <a:endParaRPr kumimoji="0" lang="en-US" sz="1100" b="1" i="0" u="none" strike="noStrike" kern="0" cap="none" spc="0" normalizeH="0" baseline="0" noProof="0" dirty="0">
                <a:ln>
                  <a:noFill/>
                </a:ln>
                <a:solidFill>
                  <a:srgbClr val="06225C"/>
                </a:solidFill>
                <a:effectLst/>
                <a:uLnTx/>
                <a:uFillTx/>
                <a:latin typeface="Arial" panose="020B0604020202020204" pitchFamily="34" charset="0"/>
                <a:ea typeface="Assistant" charset="0"/>
                <a:cs typeface="Arial" panose="020B0604020202020204" pitchFamily="34" charset="0"/>
              </a:endParaRPr>
            </a:p>
            <a:p>
              <a:pPr marL="185738" marR="0" lvl="0" indent="-18573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100" b="0" i="0" u="none" strike="noStrike" kern="0" cap="none" spc="0" normalizeH="0" baseline="0" noProof="0" dirty="0">
                <a:ln>
                  <a:noFill/>
                </a:ln>
                <a:solidFill>
                  <a:srgbClr val="06225C"/>
                </a:solidFill>
                <a:effectLst/>
                <a:uLnTx/>
                <a:uFillTx/>
                <a:latin typeface="Arial" panose="020B0604020202020204" pitchFamily="34" charset="0"/>
                <a:ea typeface="+mn-ea"/>
                <a:cs typeface="Arial" panose="020B0604020202020204" pitchFamily="34" charset="0"/>
              </a:endParaRPr>
            </a:p>
          </p:txBody>
        </p:sp>
        <p:cxnSp>
          <p:nvCxnSpPr>
            <p:cNvPr id="351" name="Straight Connector 350">
              <a:extLst>
                <a:ext uri="{FF2B5EF4-FFF2-40B4-BE49-F238E27FC236}">
                  <a16:creationId xmlns:a16="http://schemas.microsoft.com/office/drawing/2014/main" id="{A94ED6F8-C5C5-4DEF-91AB-0FB87D18FE5B}"/>
                </a:ext>
              </a:extLst>
            </p:cNvPr>
            <p:cNvCxnSpPr>
              <a:cxnSpLocks/>
            </p:cNvCxnSpPr>
            <p:nvPr/>
          </p:nvCxnSpPr>
          <p:spPr>
            <a:xfrm>
              <a:off x="8271770" y="2918655"/>
              <a:ext cx="0" cy="409015"/>
            </a:xfrm>
            <a:prstGeom prst="line">
              <a:avLst/>
            </a:prstGeom>
            <a:noFill/>
            <a:ln w="6350" cap="flat" cmpd="sng" algn="ctr">
              <a:solidFill>
                <a:srgbClr val="37469D"/>
              </a:solidFill>
              <a:prstDash val="solid"/>
              <a:miter lim="800000"/>
            </a:ln>
            <a:effectLst/>
          </p:spPr>
        </p:cxnSp>
        <p:sp>
          <p:nvSpPr>
            <p:cNvPr id="352" name="Oval 351">
              <a:extLst>
                <a:ext uri="{FF2B5EF4-FFF2-40B4-BE49-F238E27FC236}">
                  <a16:creationId xmlns:a16="http://schemas.microsoft.com/office/drawing/2014/main" id="{52E0AADD-2FD7-4B64-8126-D2739F1F6420}"/>
                </a:ext>
              </a:extLst>
            </p:cNvPr>
            <p:cNvSpPr/>
            <p:nvPr/>
          </p:nvSpPr>
          <p:spPr>
            <a:xfrm>
              <a:off x="8134294" y="3195871"/>
              <a:ext cx="263599" cy="263599"/>
            </a:xfrm>
            <a:prstGeom prst="ellipse">
              <a:avLst/>
            </a:prstGeom>
            <a:solidFill>
              <a:srgbClr val="2CA578">
                <a:lumMod val="40000"/>
                <a:lumOff val="60000"/>
              </a:srgbClr>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58" name="Group 357">
            <a:extLst>
              <a:ext uri="{FF2B5EF4-FFF2-40B4-BE49-F238E27FC236}">
                <a16:creationId xmlns:a16="http://schemas.microsoft.com/office/drawing/2014/main" id="{22F66106-0297-4AB8-B035-67CA20510405}"/>
              </a:ext>
            </a:extLst>
          </p:cNvPr>
          <p:cNvGrpSpPr/>
          <p:nvPr/>
        </p:nvGrpSpPr>
        <p:grpSpPr>
          <a:xfrm>
            <a:off x="10196888" y="2283392"/>
            <a:ext cx="1557084" cy="741801"/>
            <a:chOff x="6849774" y="2717669"/>
            <a:chExt cx="1557084" cy="741801"/>
          </a:xfrm>
        </p:grpSpPr>
        <p:sp>
          <p:nvSpPr>
            <p:cNvPr id="359" name="Rectangle 358">
              <a:extLst>
                <a:ext uri="{FF2B5EF4-FFF2-40B4-BE49-F238E27FC236}">
                  <a16:creationId xmlns:a16="http://schemas.microsoft.com/office/drawing/2014/main" id="{F6B6E633-04B8-435E-8AA2-D473467E79A4}"/>
                </a:ext>
              </a:extLst>
            </p:cNvPr>
            <p:cNvSpPr/>
            <p:nvPr/>
          </p:nvSpPr>
          <p:spPr>
            <a:xfrm>
              <a:off x="6849774" y="2717669"/>
              <a:ext cx="1522865" cy="441146"/>
            </a:xfrm>
            <a:prstGeom prst="rect">
              <a:avLst/>
            </a:prstGeom>
          </p:spPr>
          <p:txBody>
            <a:bodyPr wrap="square">
              <a:spAutoFit/>
            </a:bodyPr>
            <a:lstStyle/>
            <a:p>
              <a:pPr marL="0" marR="0" lvl="0" indent="0" algn="r" defTabSz="914400" rtl="1" eaLnBrk="1" fontAlgn="auto" latinLnBrk="0" hangingPunct="1">
                <a:lnSpc>
                  <a:spcPts val="1420"/>
                </a:lnSpc>
                <a:spcBef>
                  <a:spcPts val="0"/>
                </a:spcBef>
                <a:spcAft>
                  <a:spcPts val="0"/>
                </a:spcAft>
                <a:buClrTx/>
                <a:buSzTx/>
                <a:buFontTx/>
                <a:buNone/>
                <a:tabLst/>
                <a:defRPr/>
              </a:pPr>
              <a:r>
                <a:rPr kumimoji="0" lang="he-IL" sz="11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קבלת מסמך צרכי המידע</a:t>
              </a:r>
              <a:endParaRPr kumimoji="0" lang="en-US" sz="1100" b="1" i="0" u="none" strike="noStrike" kern="0" cap="none" spc="0" normalizeH="0" baseline="0" noProof="0" dirty="0">
                <a:ln>
                  <a:noFill/>
                </a:ln>
                <a:solidFill>
                  <a:srgbClr val="06225C"/>
                </a:solidFill>
                <a:effectLst/>
                <a:uLnTx/>
                <a:uFillTx/>
                <a:latin typeface="Arial" panose="020B0604020202020204" pitchFamily="34" charset="0"/>
                <a:ea typeface="Assistant" charset="0"/>
                <a:cs typeface="Arial" panose="020B0604020202020204" pitchFamily="34" charset="0"/>
              </a:endParaRPr>
            </a:p>
            <a:p>
              <a:pPr marL="185738" marR="0" lvl="0" indent="-18573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100" b="0" i="0" u="none" strike="noStrike" kern="0" cap="none" spc="0" normalizeH="0" baseline="0" noProof="0" dirty="0">
                <a:ln>
                  <a:noFill/>
                </a:ln>
                <a:solidFill>
                  <a:srgbClr val="06225C"/>
                </a:solidFill>
                <a:effectLst/>
                <a:uLnTx/>
                <a:uFillTx/>
                <a:latin typeface="Arial" panose="020B0604020202020204" pitchFamily="34" charset="0"/>
                <a:ea typeface="+mn-ea"/>
                <a:cs typeface="Arial" panose="020B0604020202020204" pitchFamily="34" charset="0"/>
              </a:endParaRPr>
            </a:p>
          </p:txBody>
        </p:sp>
        <p:cxnSp>
          <p:nvCxnSpPr>
            <p:cNvPr id="360" name="Straight Connector 359">
              <a:extLst>
                <a:ext uri="{FF2B5EF4-FFF2-40B4-BE49-F238E27FC236}">
                  <a16:creationId xmlns:a16="http://schemas.microsoft.com/office/drawing/2014/main" id="{F2B4C3D0-05B2-49AC-9F12-DE2282FDA06B}"/>
                </a:ext>
              </a:extLst>
            </p:cNvPr>
            <p:cNvCxnSpPr>
              <a:cxnSpLocks/>
            </p:cNvCxnSpPr>
            <p:nvPr/>
          </p:nvCxnSpPr>
          <p:spPr>
            <a:xfrm>
              <a:off x="8271770" y="2918655"/>
              <a:ext cx="0" cy="409015"/>
            </a:xfrm>
            <a:prstGeom prst="line">
              <a:avLst/>
            </a:prstGeom>
            <a:noFill/>
            <a:ln w="6350" cap="flat" cmpd="sng" algn="ctr">
              <a:solidFill>
                <a:srgbClr val="37469D"/>
              </a:solidFill>
              <a:prstDash val="solid"/>
              <a:miter lim="800000"/>
            </a:ln>
            <a:effectLst/>
          </p:spPr>
        </p:cxnSp>
        <p:sp>
          <p:nvSpPr>
            <p:cNvPr id="361" name="Oval 360">
              <a:extLst>
                <a:ext uri="{FF2B5EF4-FFF2-40B4-BE49-F238E27FC236}">
                  <a16:creationId xmlns:a16="http://schemas.microsoft.com/office/drawing/2014/main" id="{E11DE253-9B21-4E72-AF68-927B35A04DA4}"/>
                </a:ext>
              </a:extLst>
            </p:cNvPr>
            <p:cNvSpPr/>
            <p:nvPr/>
          </p:nvSpPr>
          <p:spPr>
            <a:xfrm>
              <a:off x="8143259" y="3195871"/>
              <a:ext cx="263599" cy="263599"/>
            </a:xfrm>
            <a:prstGeom prst="ellipse">
              <a:avLst/>
            </a:prstGeom>
            <a:solidFill>
              <a:srgbClr val="2CA578">
                <a:lumMod val="40000"/>
                <a:lumOff val="60000"/>
              </a:srgbClr>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79" name="Group 378">
            <a:extLst>
              <a:ext uri="{FF2B5EF4-FFF2-40B4-BE49-F238E27FC236}">
                <a16:creationId xmlns:a16="http://schemas.microsoft.com/office/drawing/2014/main" id="{094E80CE-ADEB-409E-8FCA-E4D75EC9CE72}"/>
              </a:ext>
            </a:extLst>
          </p:cNvPr>
          <p:cNvGrpSpPr/>
          <p:nvPr/>
        </p:nvGrpSpPr>
        <p:grpSpPr>
          <a:xfrm flipV="1">
            <a:off x="1434282" y="1174375"/>
            <a:ext cx="10458395" cy="123143"/>
            <a:chOff x="2910390" y="1494322"/>
            <a:chExt cx="2815500" cy="0"/>
          </a:xfrm>
        </p:grpSpPr>
        <p:cxnSp>
          <p:nvCxnSpPr>
            <p:cNvPr id="380" name="Straight Connector 379">
              <a:extLst>
                <a:ext uri="{FF2B5EF4-FFF2-40B4-BE49-F238E27FC236}">
                  <a16:creationId xmlns:a16="http://schemas.microsoft.com/office/drawing/2014/main" id="{BB831A3C-8975-4B38-B2F6-8C6F7BBC7A8A}"/>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8466D1A1-1299-42A7-921D-62AF097D9BD7}"/>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FF508A9B-375B-4CF9-BE93-8225E40E063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0037034B-543E-419F-AC12-A0D99928D55C}"/>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C4D7844B-A62E-45E7-B1D0-E5722EE5C461}"/>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B4B5E726-6E35-4576-BB03-347BE7C10E81}"/>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35B0D0AA-10E2-4C31-BDB5-C2322D3983B3}"/>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D19715A1-B0D7-4EF6-9BE3-7BB13556AEEC}"/>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le 2">
            <a:extLst>
              <a:ext uri="{FF2B5EF4-FFF2-40B4-BE49-F238E27FC236}">
                <a16:creationId xmlns:a16="http://schemas.microsoft.com/office/drawing/2014/main" id="{9C7C3D2C-FBF8-4011-9C69-5EF71CCDE6E3}"/>
              </a:ext>
            </a:extLst>
          </p:cNvPr>
          <p:cNvGraphicFramePr>
            <a:graphicFrameLocks noGrp="1"/>
          </p:cNvGraphicFramePr>
          <p:nvPr/>
        </p:nvGraphicFramePr>
        <p:xfrm>
          <a:off x="1436675" y="1719853"/>
          <a:ext cx="10470850" cy="502920"/>
        </p:xfrm>
        <a:graphic>
          <a:graphicData uri="http://schemas.openxmlformats.org/drawingml/2006/table">
            <a:tbl>
              <a:tblPr rtl="1" firstRow="1" bandRow="1">
                <a:tableStyleId>{5C22544A-7EE6-4342-B048-85BDC9FD1C3A}</a:tableStyleId>
              </a:tblPr>
              <a:tblGrid>
                <a:gridCol w="1047085">
                  <a:extLst>
                    <a:ext uri="{9D8B030D-6E8A-4147-A177-3AD203B41FA5}">
                      <a16:colId xmlns:a16="http://schemas.microsoft.com/office/drawing/2014/main" val="3359713582"/>
                    </a:ext>
                  </a:extLst>
                </a:gridCol>
                <a:gridCol w="1047085">
                  <a:extLst>
                    <a:ext uri="{9D8B030D-6E8A-4147-A177-3AD203B41FA5}">
                      <a16:colId xmlns:a16="http://schemas.microsoft.com/office/drawing/2014/main" val="1100061033"/>
                    </a:ext>
                  </a:extLst>
                </a:gridCol>
                <a:gridCol w="1047085">
                  <a:extLst>
                    <a:ext uri="{9D8B030D-6E8A-4147-A177-3AD203B41FA5}">
                      <a16:colId xmlns:a16="http://schemas.microsoft.com/office/drawing/2014/main" val="3376152134"/>
                    </a:ext>
                  </a:extLst>
                </a:gridCol>
                <a:gridCol w="1047085">
                  <a:extLst>
                    <a:ext uri="{9D8B030D-6E8A-4147-A177-3AD203B41FA5}">
                      <a16:colId xmlns:a16="http://schemas.microsoft.com/office/drawing/2014/main" val="4219178924"/>
                    </a:ext>
                  </a:extLst>
                </a:gridCol>
                <a:gridCol w="1047085">
                  <a:extLst>
                    <a:ext uri="{9D8B030D-6E8A-4147-A177-3AD203B41FA5}">
                      <a16:colId xmlns:a16="http://schemas.microsoft.com/office/drawing/2014/main" val="2549569550"/>
                    </a:ext>
                  </a:extLst>
                </a:gridCol>
                <a:gridCol w="1047085">
                  <a:extLst>
                    <a:ext uri="{9D8B030D-6E8A-4147-A177-3AD203B41FA5}">
                      <a16:colId xmlns:a16="http://schemas.microsoft.com/office/drawing/2014/main" val="3824171281"/>
                    </a:ext>
                  </a:extLst>
                </a:gridCol>
                <a:gridCol w="1047085">
                  <a:extLst>
                    <a:ext uri="{9D8B030D-6E8A-4147-A177-3AD203B41FA5}">
                      <a16:colId xmlns:a16="http://schemas.microsoft.com/office/drawing/2014/main" val="450090375"/>
                    </a:ext>
                  </a:extLst>
                </a:gridCol>
                <a:gridCol w="1047085">
                  <a:extLst>
                    <a:ext uri="{9D8B030D-6E8A-4147-A177-3AD203B41FA5}">
                      <a16:colId xmlns:a16="http://schemas.microsoft.com/office/drawing/2014/main" val="2817888137"/>
                    </a:ext>
                  </a:extLst>
                </a:gridCol>
                <a:gridCol w="1047085">
                  <a:extLst>
                    <a:ext uri="{9D8B030D-6E8A-4147-A177-3AD203B41FA5}">
                      <a16:colId xmlns:a16="http://schemas.microsoft.com/office/drawing/2014/main" val="2696797483"/>
                    </a:ext>
                  </a:extLst>
                </a:gridCol>
                <a:gridCol w="1047085">
                  <a:extLst>
                    <a:ext uri="{9D8B030D-6E8A-4147-A177-3AD203B41FA5}">
                      <a16:colId xmlns:a16="http://schemas.microsoft.com/office/drawing/2014/main" val="806466456"/>
                    </a:ext>
                  </a:extLst>
                </a:gridCol>
              </a:tblGrid>
              <a:tr h="0">
                <a:tc>
                  <a:txBody>
                    <a:bodyPr/>
                    <a:lstStyle/>
                    <a:p>
                      <a:pPr algn="r" rtl="1"/>
                      <a:r>
                        <a:rPr lang="he-IL" sz="1050" dirty="0">
                          <a:solidFill>
                            <a:schemeClr val="accent3">
                              <a:lumMod val="50000"/>
                            </a:schemeClr>
                          </a:solidFill>
                        </a:rPr>
                        <a:t>15</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he-IL" sz="1050" dirty="0">
                          <a:solidFill>
                            <a:schemeClr val="accent3">
                              <a:lumMod val="50000"/>
                            </a:schemeClr>
                          </a:solidFill>
                        </a:rPr>
                        <a:t>30</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2837363"/>
                  </a:ext>
                </a:extLst>
              </a:tr>
              <a:tr h="0">
                <a:tc gridSpan="2">
                  <a:txBody>
                    <a:bodyPr/>
                    <a:lstStyle/>
                    <a:p>
                      <a:pPr algn="r" rtl="1"/>
                      <a:r>
                        <a:rPr lang="he-IL" sz="1050" dirty="0">
                          <a:solidFill>
                            <a:schemeClr val="accent3">
                              <a:lumMod val="50000"/>
                            </a:schemeClr>
                          </a:solidFill>
                        </a:rPr>
                        <a:t>יולי 20</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he-IL" sz="1050"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1"/>
                      <a:r>
                        <a:rPr lang="he-IL" sz="1050" dirty="0">
                          <a:solidFill>
                            <a:schemeClr val="accent3">
                              <a:lumMod val="50000"/>
                            </a:schemeClr>
                          </a:solidFill>
                        </a:rPr>
                        <a:t>אוגוסט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he-IL" sz="1050"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1"/>
                      <a:r>
                        <a:rPr lang="he-IL" sz="1050" dirty="0">
                          <a:solidFill>
                            <a:schemeClr val="accent3">
                              <a:lumMod val="50000"/>
                            </a:schemeClr>
                          </a:solidFill>
                        </a:rPr>
                        <a:t>ספטמבר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he-IL" sz="1050"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1"/>
                      <a:r>
                        <a:rPr lang="he-IL" sz="1050" dirty="0">
                          <a:solidFill>
                            <a:schemeClr val="accent3">
                              <a:lumMod val="50000"/>
                            </a:schemeClr>
                          </a:solidFill>
                        </a:rPr>
                        <a:t>אוקטובר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he-IL" sz="1050"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1"/>
                      <a:r>
                        <a:rPr lang="he-IL" sz="1050" dirty="0">
                          <a:solidFill>
                            <a:schemeClr val="accent3">
                              <a:lumMod val="50000"/>
                            </a:schemeClr>
                          </a:solidFill>
                        </a:rPr>
                        <a:t>נובמבר 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he-IL" sz="1050"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373542"/>
                  </a:ext>
                </a:extLst>
              </a:tr>
            </a:tbl>
          </a:graphicData>
        </a:graphic>
      </p:graphicFrame>
      <p:sp>
        <p:nvSpPr>
          <p:cNvPr id="13" name="TextBox 12">
            <a:extLst>
              <a:ext uri="{FF2B5EF4-FFF2-40B4-BE49-F238E27FC236}">
                <a16:creationId xmlns:a16="http://schemas.microsoft.com/office/drawing/2014/main" id="{36FCA042-CAEC-404A-B64E-7760C17EEE06}"/>
              </a:ext>
            </a:extLst>
          </p:cNvPr>
          <p:cNvSpPr txBox="1"/>
          <p:nvPr/>
        </p:nvSpPr>
        <p:spPr>
          <a:xfrm>
            <a:off x="10865013" y="1485900"/>
            <a:ext cx="1046714" cy="276999"/>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 שבועי</a:t>
            </a:r>
          </a:p>
        </p:txBody>
      </p:sp>
      <p:pic>
        <p:nvPicPr>
          <p:cNvPr id="388" name="Picture 387">
            <a:extLst>
              <a:ext uri="{FF2B5EF4-FFF2-40B4-BE49-F238E27FC236}">
                <a16:creationId xmlns:a16="http://schemas.microsoft.com/office/drawing/2014/main" id="{7F7AF82D-CF09-4782-A3D5-5CA671067989}"/>
              </a:ext>
            </a:extLst>
          </p:cNvPr>
          <p:cNvPicPr>
            <a:picLocks noChangeAspect="1"/>
          </p:cNvPicPr>
          <p:nvPr/>
        </p:nvPicPr>
        <p:blipFill>
          <a:blip r:embed="rId8"/>
          <a:stretch>
            <a:fillRect/>
          </a:stretch>
        </p:blipFill>
        <p:spPr>
          <a:xfrm>
            <a:off x="8704717" y="6245352"/>
            <a:ext cx="2993916" cy="521208"/>
          </a:xfrm>
          <a:prstGeom prst="rect">
            <a:avLst/>
          </a:prstGeom>
        </p:spPr>
      </p:pic>
    </p:spTree>
    <p:extLst>
      <p:ext uri="{BB962C8B-B14F-4D97-AF65-F5344CB8AC3E}">
        <p14:creationId xmlns:p14="http://schemas.microsoft.com/office/powerpoint/2010/main" val="162198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3"/>
          <a:stretch>
            <a:fillRect/>
          </a:stretch>
        </p:blipFill>
        <p:spPr>
          <a:xfrm flipH="1" flipV="1">
            <a:off x="11589452" y="3134408"/>
            <a:ext cx="622300" cy="3733800"/>
          </a:xfrm>
          <a:prstGeom prst="rect">
            <a:avLst/>
          </a:prstGeom>
        </p:spPr>
      </p:pic>
      <p:pic>
        <p:nvPicPr>
          <p:cNvPr id="102" name="Picture 101">
            <a:extLst>
              <a:ext uri="{FF2B5EF4-FFF2-40B4-BE49-F238E27FC236}">
                <a16:creationId xmlns:a16="http://schemas.microsoft.com/office/drawing/2014/main" id="{61B5FB6F-6266-40D4-865A-2D243F989FC1}"/>
              </a:ext>
            </a:extLst>
          </p:cNvPr>
          <p:cNvPicPr>
            <a:picLocks noChangeAspect="1"/>
          </p:cNvPicPr>
          <p:nvPr/>
        </p:nvPicPr>
        <p:blipFill>
          <a:blip r:embed="rId4"/>
          <a:stretch>
            <a:fillRect/>
          </a:stretch>
        </p:blipFill>
        <p:spPr>
          <a:xfrm>
            <a:off x="8704717" y="6245352"/>
            <a:ext cx="2993916" cy="521208"/>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231" name="Rectangle 230">
            <a:extLst>
              <a:ext uri="{FF2B5EF4-FFF2-40B4-BE49-F238E27FC236}">
                <a16:creationId xmlns:a16="http://schemas.microsoft.com/office/drawing/2014/main" id="{D159E4EC-F8C6-46EE-B999-9A90F8C44555}"/>
              </a:ext>
            </a:extLst>
          </p:cNvPr>
          <p:cNvSpPr/>
          <p:nvPr/>
        </p:nvSpPr>
        <p:spPr>
          <a:xfrm>
            <a:off x="2130553" y="479292"/>
            <a:ext cx="8501356"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תהליך העבודה </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דגשים להצלחת התהליך</a:t>
            </a:r>
          </a:p>
        </p:txBody>
      </p:sp>
      <p:pic>
        <p:nvPicPr>
          <p:cNvPr id="57" name="Graphic 56" descr="Group">
            <a:extLst>
              <a:ext uri="{FF2B5EF4-FFF2-40B4-BE49-F238E27FC236}">
                <a16:creationId xmlns:a16="http://schemas.microsoft.com/office/drawing/2014/main" id="{353DFBD8-9AC9-42E6-963A-B530AEAA5E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749" y="68914"/>
            <a:ext cx="1175928" cy="1175928"/>
          </a:xfrm>
          <a:prstGeom prst="rect">
            <a:avLst/>
          </a:prstGeom>
        </p:spPr>
      </p:pic>
      <p:grpSp>
        <p:nvGrpSpPr>
          <p:cNvPr id="31" name="Logo dark">
            <a:extLst>
              <a:ext uri="{FF2B5EF4-FFF2-40B4-BE49-F238E27FC236}">
                <a16:creationId xmlns:a16="http://schemas.microsoft.com/office/drawing/2014/main" id="{3EA64AEE-2260-45FC-A4EB-FD5279190B84}"/>
              </a:ext>
            </a:extLst>
          </p:cNvPr>
          <p:cNvGrpSpPr>
            <a:grpSpLocks/>
          </p:cNvGrpSpPr>
          <p:nvPr/>
        </p:nvGrpSpPr>
        <p:grpSpPr>
          <a:xfrm>
            <a:off x="187838" y="6359549"/>
            <a:ext cx="297799" cy="307373"/>
            <a:chOff x="479425" y="6113075"/>
            <a:chExt cx="297799" cy="307373"/>
          </a:xfrm>
        </p:grpSpPr>
        <p:sp>
          <p:nvSpPr>
            <p:cNvPr id="32" name="E">
              <a:extLst>
                <a:ext uri="{FF2B5EF4-FFF2-40B4-BE49-F238E27FC236}">
                  <a16:creationId xmlns:a16="http://schemas.microsoft.com/office/drawing/2014/main" id="{8D96A17E-E7F3-49D3-87AE-988A41BCA32E}"/>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33" name="Y">
              <a:extLst>
                <a:ext uri="{FF2B5EF4-FFF2-40B4-BE49-F238E27FC236}">
                  <a16:creationId xmlns:a16="http://schemas.microsoft.com/office/drawing/2014/main" id="{7EB69FE9-29FD-4A13-8988-2F5B6B01EF5C}"/>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34" name="yellow">
              <a:extLst>
                <a:ext uri="{FF2B5EF4-FFF2-40B4-BE49-F238E27FC236}">
                  <a16:creationId xmlns:a16="http://schemas.microsoft.com/office/drawing/2014/main" id="{3F303AE5-6E69-4BBD-B551-F5C0DB5A49DB}"/>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grpSp>
        <p:nvGrpSpPr>
          <p:cNvPr id="36" name="Group 35">
            <a:extLst>
              <a:ext uri="{FF2B5EF4-FFF2-40B4-BE49-F238E27FC236}">
                <a16:creationId xmlns:a16="http://schemas.microsoft.com/office/drawing/2014/main" id="{522C1A2C-1340-4943-BE67-C83A904AECCB}"/>
              </a:ext>
            </a:extLst>
          </p:cNvPr>
          <p:cNvGrpSpPr/>
          <p:nvPr/>
        </p:nvGrpSpPr>
        <p:grpSpPr>
          <a:xfrm flipV="1">
            <a:off x="1434282" y="1174375"/>
            <a:ext cx="10458395" cy="123143"/>
            <a:chOff x="2910390" y="1494322"/>
            <a:chExt cx="2815500" cy="0"/>
          </a:xfrm>
        </p:grpSpPr>
        <p:cxnSp>
          <p:nvCxnSpPr>
            <p:cNvPr id="37" name="Straight Connector 36">
              <a:extLst>
                <a:ext uri="{FF2B5EF4-FFF2-40B4-BE49-F238E27FC236}">
                  <a16:creationId xmlns:a16="http://schemas.microsoft.com/office/drawing/2014/main" id="{657F6D28-4D82-4E37-B896-FFC45C8E5A0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B8C94A-7406-47FD-87F6-35AB3B753612}"/>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ABD4B1-3C0B-4221-9989-8891CB54ECF0}"/>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1AD709-D30E-40C5-89A5-936621D10669}"/>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2A5C18-D2D2-489B-A944-6BBA6AEC56D2}"/>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2C01F9-3E0A-43EE-BB45-26FCB205E15D}"/>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3FDF22-EBBA-48BF-B3EA-D6BC291ED0F1}"/>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E9472F-3898-48F6-8F81-90B8CF1359D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F87E4366-5ED2-44FC-98EF-0E23CB8313BD}"/>
              </a:ext>
            </a:extLst>
          </p:cNvPr>
          <p:cNvPicPr>
            <a:picLocks noChangeAspect="1"/>
          </p:cNvPicPr>
          <p:nvPr/>
        </p:nvPicPr>
        <p:blipFill>
          <a:blip r:embed="rId8"/>
          <a:stretch>
            <a:fillRect/>
          </a:stretch>
        </p:blipFill>
        <p:spPr>
          <a:xfrm>
            <a:off x="1675967" y="1695908"/>
            <a:ext cx="9782175" cy="3543300"/>
          </a:xfrm>
          <a:prstGeom prst="rect">
            <a:avLst/>
          </a:prstGeom>
        </p:spPr>
      </p:pic>
    </p:spTree>
    <p:extLst>
      <p:ext uri="{BB962C8B-B14F-4D97-AF65-F5344CB8AC3E}">
        <p14:creationId xmlns:p14="http://schemas.microsoft.com/office/powerpoint/2010/main" val="41565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95C7967-E927-41CC-B2AB-5BD82C56543B}"/>
              </a:ext>
            </a:extLst>
          </p:cNvPr>
          <p:cNvGrpSpPr/>
          <p:nvPr/>
        </p:nvGrpSpPr>
        <p:grpSpPr>
          <a:xfrm>
            <a:off x="1583330" y="1436137"/>
            <a:ext cx="4512670" cy="4622722"/>
            <a:chOff x="479425" y="1331452"/>
            <a:chExt cx="2463434" cy="4581986"/>
          </a:xfrm>
        </p:grpSpPr>
        <p:sp>
          <p:nvSpPr>
            <p:cNvPr id="49" name="Rectangle 48">
              <a:extLst>
                <a:ext uri="{FF2B5EF4-FFF2-40B4-BE49-F238E27FC236}">
                  <a16:creationId xmlns:a16="http://schemas.microsoft.com/office/drawing/2014/main" id="{98AFAE5E-840B-433C-A2AD-C2366E48CB1A}"/>
                </a:ext>
              </a:extLst>
            </p:cNvPr>
            <p:cNvSpPr/>
            <p:nvPr/>
          </p:nvSpPr>
          <p:spPr>
            <a:xfrm>
              <a:off x="479425" y="1331452"/>
              <a:ext cx="2463434" cy="458198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50" name="Straight Connector 49">
              <a:extLst>
                <a:ext uri="{FF2B5EF4-FFF2-40B4-BE49-F238E27FC236}">
                  <a16:creationId xmlns:a16="http://schemas.microsoft.com/office/drawing/2014/main" id="{A7E70318-3DF6-44AA-911A-6310105A1DE4}"/>
                </a:ext>
              </a:extLst>
            </p:cNvPr>
            <p:cNvCxnSpPr>
              <a:cxnSpLocks/>
            </p:cNvCxnSpPr>
            <p:nvPr/>
          </p:nvCxnSpPr>
          <p:spPr>
            <a:xfrm rot="16200000" flipH="1">
              <a:off x="653455" y="3624034"/>
              <a:ext cx="457880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2" name="Picture 101">
            <a:extLst>
              <a:ext uri="{FF2B5EF4-FFF2-40B4-BE49-F238E27FC236}">
                <a16:creationId xmlns:a16="http://schemas.microsoft.com/office/drawing/2014/main" id="{61B5FB6F-6266-40D4-865A-2D243F989FC1}"/>
              </a:ext>
            </a:extLst>
          </p:cNvPr>
          <p:cNvPicPr>
            <a:picLocks noChangeAspect="1"/>
          </p:cNvPicPr>
          <p:nvPr/>
        </p:nvPicPr>
        <p:blipFill>
          <a:blip r:embed="rId5"/>
          <a:stretch>
            <a:fillRect/>
          </a:stretch>
        </p:blipFill>
        <p:spPr>
          <a:xfrm>
            <a:off x="8605832" y="6202172"/>
            <a:ext cx="3136900" cy="5461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היכרות | </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צוות הפרויקט</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sp>
        <p:nvSpPr>
          <p:cNvPr id="20" name="Text Placeholder 12">
            <a:extLst>
              <a:ext uri="{FF2B5EF4-FFF2-40B4-BE49-F238E27FC236}">
                <a16:creationId xmlns:a16="http://schemas.microsoft.com/office/drawing/2014/main" id="{AB9C6B04-8ED2-4A03-8455-31D960AAE0F9}"/>
              </a:ext>
            </a:extLst>
          </p:cNvPr>
          <p:cNvSpPr txBox="1">
            <a:spLocks/>
          </p:cNvSpPr>
          <p:nvPr/>
        </p:nvSpPr>
        <p:spPr>
          <a:xfrm>
            <a:off x="1760498" y="2428754"/>
            <a:ext cx="4105042" cy="3384451"/>
          </a:xfrm>
          <a:prstGeom prst="rect">
            <a:avLst/>
          </a:prstGeom>
          <a:noFill/>
          <a:ln w="63500">
            <a:noFill/>
            <a:miter lim="800000"/>
          </a:ln>
        </p:spPr>
        <p:txBody>
          <a:bodyPr vert="horz" lIns="0" tIns="0" rIns="0" bIns="0" rtlCol="1" anchor="t">
            <a:noAutofit/>
          </a:bodyPr>
          <a:lstStyle>
            <a:defPPr>
              <a:defRPr lang="he-IL"/>
            </a:defPPr>
            <a:lvl1pPr indent="0">
              <a:lnSpc>
                <a:spcPct val="90000"/>
              </a:lnSpc>
              <a:spcBef>
                <a:spcPts val="1000"/>
              </a:spcBef>
              <a:buFont typeface="Arial" panose="020B0604020202020204" pitchFamily="34" charset="0"/>
              <a:buNone/>
              <a:defRPr sz="2000" b="1">
                <a:solidFill>
                  <a:schemeClr val="accent1"/>
                </a:solidFill>
              </a:defRPr>
            </a:lvl1pPr>
            <a:lvl2pPr marL="0" indent="0">
              <a:lnSpc>
                <a:spcPct val="90000"/>
              </a:lnSpc>
              <a:spcBef>
                <a:spcPts val="500"/>
              </a:spcBef>
              <a:buFont typeface="Arial" panose="020B0604020202020204" pitchFamily="34" charset="0"/>
              <a:buNone/>
              <a:defRPr sz="2000"/>
            </a:lvl2pPr>
            <a:lvl3pPr marL="0" indent="0">
              <a:lnSpc>
                <a:spcPct val="90000"/>
              </a:lnSpc>
              <a:spcBef>
                <a:spcPts val="500"/>
              </a:spcBef>
              <a:buFont typeface="Arial" panose="020B0604020202020204" pitchFamily="34" charset="0"/>
              <a:buNone/>
              <a:defRPr sz="1600" b="1"/>
            </a:lvl3pPr>
            <a:lvl4pPr marL="0" indent="0">
              <a:lnSpc>
                <a:spcPct val="90000"/>
              </a:lnSpc>
              <a:spcBef>
                <a:spcPts val="500"/>
              </a:spcBef>
              <a:buFont typeface="Arial" panose="020B0604020202020204" pitchFamily="34" charset="0"/>
              <a:buNone/>
              <a:defRPr sz="1600"/>
            </a:lvl4pPr>
            <a:lvl5pPr marL="0" indent="0">
              <a:lnSpc>
                <a:spcPct val="90000"/>
              </a:lnSpc>
              <a:spcBef>
                <a:spcPts val="500"/>
              </a:spcBef>
              <a:buFont typeface="Arial" panose="020B0604020202020204" pitchFamily="34" charset="0"/>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1450" marR="0" lvl="0" indent="-171450" algn="just"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בת-חן בעלת ניסיון של כ-8 שנים בניהול פרויקטים ובעבודה מטריציונית. תכנון וניהול תכנית עבודה (משאבים, לו"ז ותקציב), תכנון מול ביצוע, ניהול שינויים, ניהול ספקים וקבלני משנה, ניהול משימות, ניהול הבטחת איכות, ניהול סיכונים וכדומה. </a:t>
            </a:r>
          </a:p>
          <a:p>
            <a:pPr marL="171450" marR="0" lvl="0" indent="-171450" algn="just"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ניסיון בתכנון והתווית אסטרטגיה דיגיטלית,</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 </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ביצוע </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BENCHMARK</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ניסיון רב בכתיבת מסמכים רשמיים לרבות </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 RFP</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נהלי עבודה, מסמכי אפיון ומדריכים למשתמש. </a:t>
            </a:r>
          </a:p>
          <a:p>
            <a:pPr marL="171450" marR="0" lvl="0" indent="-171450" algn="just"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ניסיון בניהול פרויקטי </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RPA</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(Robotic Process Automation) </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ניהול לפי מתודולוגיית </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AGILE</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בנוסף, זיהוי וניתוח של תהליכים עסקיים על מנת ליצר אסטרטגית אוטומציה ללקוחות, להשגת המטרות העסקיות ו-</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ROI</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a:t>
            </a:r>
          </a:p>
          <a:p>
            <a:pPr marL="171450" marR="0" lvl="0" indent="-171450" algn="just"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ניסיון בניהול מערכת</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CRM  </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אשר כלל ניהול מערך המשתמשים וההרשאות בהתאם למאפייני הארגון והתהליכים העסקיים. </a:t>
            </a:r>
          </a:p>
          <a:p>
            <a:pPr marL="171450" marR="0" lvl="0" indent="-171450" algn="just"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ניסיון כראש צוות </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QA</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לרבות בניית תכנית בדיקות, ביצוע בדיקות איכות על פי מתודולוגיה, הפקת דוחות וניתוח נתונים. </a:t>
            </a:r>
          </a:p>
          <a:p>
            <a:pPr marL="171450" marR="0" lvl="0" indent="-171450" algn="just"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hr-HR"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p:txBody>
      </p:sp>
      <p:grpSp>
        <p:nvGrpSpPr>
          <p:cNvPr id="21" name="Group 20">
            <a:extLst>
              <a:ext uri="{FF2B5EF4-FFF2-40B4-BE49-F238E27FC236}">
                <a16:creationId xmlns:a16="http://schemas.microsoft.com/office/drawing/2014/main" id="{117D687E-CB9A-4D48-B576-5EA2E6537391}"/>
              </a:ext>
            </a:extLst>
          </p:cNvPr>
          <p:cNvGrpSpPr/>
          <p:nvPr/>
        </p:nvGrpSpPr>
        <p:grpSpPr>
          <a:xfrm>
            <a:off x="6668942" y="1436137"/>
            <a:ext cx="4512670" cy="4622722"/>
            <a:chOff x="479425" y="1331452"/>
            <a:chExt cx="2463434" cy="4581986"/>
          </a:xfrm>
        </p:grpSpPr>
        <p:sp>
          <p:nvSpPr>
            <p:cNvPr id="22" name="Rectangle 21">
              <a:extLst>
                <a:ext uri="{FF2B5EF4-FFF2-40B4-BE49-F238E27FC236}">
                  <a16:creationId xmlns:a16="http://schemas.microsoft.com/office/drawing/2014/main" id="{91BA603C-C0DB-41C5-8067-A1AB3B768A9D}"/>
                </a:ext>
              </a:extLst>
            </p:cNvPr>
            <p:cNvSpPr/>
            <p:nvPr/>
          </p:nvSpPr>
          <p:spPr>
            <a:xfrm>
              <a:off x="479425" y="1331452"/>
              <a:ext cx="2463434" cy="458198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7DD108DC-5915-4C98-9B4E-D513408DD659}"/>
                </a:ext>
              </a:extLst>
            </p:cNvPr>
            <p:cNvCxnSpPr>
              <a:cxnSpLocks/>
            </p:cNvCxnSpPr>
            <p:nvPr/>
          </p:nvCxnSpPr>
          <p:spPr>
            <a:xfrm rot="16200000" flipH="1">
              <a:off x="653455" y="3624034"/>
              <a:ext cx="457880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6C391ECA-A625-4E74-94D9-C0401F33D7F7}"/>
              </a:ext>
            </a:extLst>
          </p:cNvPr>
          <p:cNvPicPr>
            <a:picLocks noChangeAspect="1"/>
          </p:cNvPicPr>
          <p:nvPr/>
        </p:nvPicPr>
        <p:blipFill rotWithShape="1">
          <a:blip r:embed="rId9"/>
          <a:srcRect b="24473"/>
          <a:stretch/>
        </p:blipFill>
        <p:spPr>
          <a:xfrm>
            <a:off x="5034755" y="1482067"/>
            <a:ext cx="811491" cy="900757"/>
          </a:xfrm>
          <a:prstGeom prst="rect">
            <a:avLst/>
          </a:prstGeom>
        </p:spPr>
      </p:pic>
      <p:sp>
        <p:nvSpPr>
          <p:cNvPr id="26" name="Rectangle 25">
            <a:extLst>
              <a:ext uri="{FF2B5EF4-FFF2-40B4-BE49-F238E27FC236}">
                <a16:creationId xmlns:a16="http://schemas.microsoft.com/office/drawing/2014/main" id="{CD5D4691-D9FA-4664-BADC-85D71F37398D}"/>
              </a:ext>
            </a:extLst>
          </p:cNvPr>
          <p:cNvSpPr/>
          <p:nvPr/>
        </p:nvSpPr>
        <p:spPr>
          <a:xfrm>
            <a:off x="3238500" y="1526541"/>
            <a:ext cx="1778203"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Assistant" charset="0"/>
                <a:cs typeface="Arial" panose="020B0604020202020204" pitchFamily="34" charset="0"/>
              </a:rPr>
              <a:t>בת-חן פורת</a:t>
            </a:r>
          </a:p>
          <a:p>
            <a:pPr marL="0" marR="0" lvl="0" indent="0" algn="r" defTabSz="829436" rtl="1" eaLnBrk="1" fontAlgn="auto" latinLnBrk="0" hangingPunct="1">
              <a:lnSpc>
                <a:spcPct val="100000"/>
              </a:lnSpc>
              <a:spcBef>
                <a:spcPts val="0"/>
              </a:spcBef>
              <a:spcAft>
                <a:spcPts val="0"/>
              </a:spcAft>
              <a:buClr>
                <a:srgbClr val="FFE600"/>
              </a:buClr>
              <a:buSzTx/>
              <a:buFontTx/>
              <a:buNone/>
              <a:tabLst>
                <a:tab pos="369079" algn="l"/>
              </a:tabLst>
              <a:defRPr/>
            </a:pPr>
            <a:r>
              <a:rPr kumimoji="0" lang="he-IL"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מנהלת, מגזר ציבורי</a:t>
            </a:r>
          </a:p>
        </p:txBody>
      </p:sp>
      <p:sp>
        <p:nvSpPr>
          <p:cNvPr id="27" name="Text Placeholder 12">
            <a:extLst>
              <a:ext uri="{FF2B5EF4-FFF2-40B4-BE49-F238E27FC236}">
                <a16:creationId xmlns:a16="http://schemas.microsoft.com/office/drawing/2014/main" id="{CA75A8A0-AA48-4C02-8921-CC88DBE2AE5E}"/>
              </a:ext>
            </a:extLst>
          </p:cNvPr>
          <p:cNvSpPr txBox="1">
            <a:spLocks/>
          </p:cNvSpPr>
          <p:nvPr/>
        </p:nvSpPr>
        <p:spPr>
          <a:xfrm>
            <a:off x="6836584" y="2458226"/>
            <a:ext cx="4206709" cy="3465099"/>
          </a:xfrm>
          <a:prstGeom prst="rect">
            <a:avLst/>
          </a:prstGeom>
          <a:noFill/>
          <a:ln w="63500">
            <a:noFill/>
            <a:miter lim="800000"/>
          </a:ln>
        </p:spPr>
        <p:txBody>
          <a:bodyPr vert="horz" lIns="0" tIns="0" rIns="0" bIns="0" rtlCol="1" anchor="t">
            <a:noAutofit/>
          </a:bodyPr>
          <a:lstStyle>
            <a:defPPr>
              <a:defRPr lang="he-IL"/>
            </a:defPPr>
            <a:lvl1pPr indent="0">
              <a:lnSpc>
                <a:spcPct val="90000"/>
              </a:lnSpc>
              <a:spcBef>
                <a:spcPts val="1000"/>
              </a:spcBef>
              <a:buFont typeface="Arial" panose="020B0604020202020204" pitchFamily="34" charset="0"/>
              <a:buNone/>
              <a:defRPr sz="2000" b="1">
                <a:solidFill>
                  <a:schemeClr val="accent1"/>
                </a:solidFill>
              </a:defRPr>
            </a:lvl1pPr>
            <a:lvl2pPr marL="0" indent="0">
              <a:lnSpc>
                <a:spcPct val="90000"/>
              </a:lnSpc>
              <a:spcBef>
                <a:spcPts val="500"/>
              </a:spcBef>
              <a:buFont typeface="Arial" panose="020B0604020202020204" pitchFamily="34" charset="0"/>
              <a:buNone/>
              <a:defRPr sz="2000"/>
            </a:lvl2pPr>
            <a:lvl3pPr marL="0" indent="0">
              <a:lnSpc>
                <a:spcPct val="90000"/>
              </a:lnSpc>
              <a:spcBef>
                <a:spcPts val="500"/>
              </a:spcBef>
              <a:buFont typeface="Arial" panose="020B0604020202020204" pitchFamily="34" charset="0"/>
              <a:buNone/>
              <a:defRPr sz="1600" b="1"/>
            </a:lvl3pPr>
            <a:lvl4pPr marL="0" indent="0">
              <a:lnSpc>
                <a:spcPct val="90000"/>
              </a:lnSpc>
              <a:spcBef>
                <a:spcPts val="500"/>
              </a:spcBef>
              <a:buFont typeface="Arial" panose="020B0604020202020204" pitchFamily="34" charset="0"/>
              <a:buNone/>
              <a:defRPr sz="1600"/>
            </a:lvl4pPr>
            <a:lvl5pPr marL="0" indent="0">
              <a:lnSpc>
                <a:spcPct val="90000"/>
              </a:lnSpc>
              <a:spcBef>
                <a:spcPts val="500"/>
              </a:spcBef>
              <a:buFont typeface="Arial" panose="020B0604020202020204" pitchFamily="34" charset="0"/>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1450" marR="0" lvl="0" indent="-171450" algn="just" defTabSz="829436" rtl="1" eaLnBrk="1" fontAlgn="auto" latinLnBrk="0" hangingPunct="1">
              <a:lnSpc>
                <a:spcPct val="100000"/>
              </a:lnSpc>
              <a:spcBef>
                <a:spcPts val="600"/>
              </a:spcBef>
              <a:spcAft>
                <a:spcPts val="500"/>
              </a:spcAft>
              <a:buClrTx/>
              <a:buSzPct val="120000"/>
              <a:buFont typeface="Arial" panose="020B0604020202020204" pitchFamily="34" charset="0"/>
              <a:buChar char="•"/>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חגית מובילה את הפעילות במגזר הציבורי ב- </a:t>
            </a:r>
            <a: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EY</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ובעלת ניסיון של 20 שנים בניהול וליווי פרויקטים מורכבים בתחום עיצוב מדיניות ותהליכי עבודה פנים וחוץ ארגוניים במגזר ציבורי, והובלה וליווי של תהליכי שינוי נרחבים בארגונים. בין היתר הובילה חגית - פרויקט אסטרטגיית </a:t>
            </a:r>
            <a:r>
              <a:rPr kumimoji="0" lang="he-IL" sz="1200" b="0" i="0" u="none" strike="noStrike" kern="1200" cap="none" spc="0" normalizeH="0" baseline="0" noProof="0" dirty="0" err="1">
                <a:ln>
                  <a:noFill/>
                </a:ln>
                <a:solidFill>
                  <a:srgbClr val="282828"/>
                </a:solidFill>
                <a:effectLst/>
                <a:uLnTx/>
                <a:uFillTx/>
                <a:latin typeface="Calibri" panose="020F0502020204030204" pitchFamily="34" charset="0"/>
                <a:ea typeface="+mn-ea"/>
                <a:cs typeface="Arial" panose="020B0604020202020204" pitchFamily="34" charset="0"/>
              </a:rPr>
              <a:t>דיגיטל</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רב שנתי בשירות התעסוקה, פרויקט אסטרטגי בסוכנות לעסקים קטנים ובינוניים, ייעוץ אסטרטגי למנכ"ל המוסד לביטוח לאומי, הובלה וניהול של בניית תהליכים וכלים מקצועיים בתכנית ויסקונסין לרבות מערך ניהול הנתונים עבור </a:t>
            </a:r>
            <a:r>
              <a:rPr kumimoji="0" lang="he-IL" sz="1200" b="0" i="0" u="none" strike="noStrike" kern="1200" cap="none" spc="0" normalizeH="0" baseline="0" noProof="0" dirty="0" err="1">
                <a:ln>
                  <a:noFill/>
                </a:ln>
                <a:solidFill>
                  <a:srgbClr val="282828"/>
                </a:solidFill>
                <a:effectLst/>
                <a:uLnTx/>
                <a:uFillTx/>
                <a:latin typeface="Calibri" panose="020F0502020204030204" pitchFamily="34" charset="0"/>
                <a:ea typeface="+mn-ea"/>
                <a:cs typeface="Arial" panose="020B0604020202020204" pitchFamily="34" charset="0"/>
              </a:rPr>
              <a:t>מינהלת</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התכנית, תפקיד שכלל מחקר  את אפיון מערך המידע, הטמעת מערכות, רתימת בעלי העניין השונים, הובלה של שינויים ארגוניים ובניית תפיסות הפעלה עבור משרדי ממשלה וארגונים במגזר השלישי ועוד.</a:t>
            </a:r>
          </a:p>
          <a:p>
            <a:pPr marL="171450" marR="0" lvl="0" indent="-171450" algn="just" defTabSz="829436" rtl="1" eaLnBrk="1" fontAlgn="auto" latinLnBrk="0" hangingPunct="1">
              <a:lnSpc>
                <a:spcPct val="100000"/>
              </a:lnSpc>
              <a:spcBef>
                <a:spcPts val="600"/>
              </a:spcBef>
              <a:spcAft>
                <a:spcPts val="500"/>
              </a:spcAft>
              <a:buClrTx/>
              <a:buSzPct val="120000"/>
              <a:buFont typeface="Arial" panose="020B0604020202020204" pitchFamily="34" charset="0"/>
              <a:buChar char="•"/>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חגית ביצעה פרויקטים רבים במגזר הציבורי הכוללים בין היתר עבודה מטריציונית, הפעלת גורמים בתוך ומחוץ לארגון (מטה וסניפים, הנהלה וספקי משנה) ובעלת התמחות בעבודה בסביבה מבוזרת פרויקטים ואתרים.</a:t>
            </a:r>
          </a:p>
          <a:p>
            <a:pPr marL="201613" marR="0" lvl="0" indent="-201613" algn="just" defTabSz="829436" rtl="1" eaLnBrk="1" fontAlgn="auto" latinLnBrk="0" hangingPunct="1">
              <a:lnSpc>
                <a:spcPct val="100000"/>
              </a:lnSpc>
              <a:spcBef>
                <a:spcPts val="600"/>
              </a:spcBef>
              <a:spcAft>
                <a:spcPts val="500"/>
              </a:spcAft>
              <a:buClrTx/>
              <a:buSzPct val="120000"/>
              <a:buFont typeface="Arial" panose="020B0604020202020204" pitchFamily="34" charset="0"/>
              <a:buChar char="•"/>
              <a:tabLst/>
              <a:defRPr/>
            </a:pPr>
            <a:endPar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endParaRPr>
          </a:p>
          <a:p>
            <a:pPr marL="0" marR="0" lvl="0" indent="0" algn="just" defTabSz="914400" rtl="1"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hr-HR"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p:txBody>
      </p:sp>
      <p:pic>
        <p:nvPicPr>
          <p:cNvPr id="28" name="Picture 27">
            <a:extLst>
              <a:ext uri="{FF2B5EF4-FFF2-40B4-BE49-F238E27FC236}">
                <a16:creationId xmlns:a16="http://schemas.microsoft.com/office/drawing/2014/main" id="{529E98C5-92D7-40D4-B161-8D1BFBB886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97544" y="1526541"/>
            <a:ext cx="667009" cy="903668"/>
          </a:xfrm>
          <a:prstGeom prst="rect">
            <a:avLst/>
          </a:prstGeom>
        </p:spPr>
      </p:pic>
      <p:sp>
        <p:nvSpPr>
          <p:cNvPr id="29" name="Rectangle 28">
            <a:extLst>
              <a:ext uri="{FF2B5EF4-FFF2-40B4-BE49-F238E27FC236}">
                <a16:creationId xmlns:a16="http://schemas.microsoft.com/office/drawing/2014/main" id="{FC97602A-A272-4C76-8D5E-9C3D11FA6B0F}"/>
              </a:ext>
            </a:extLst>
          </p:cNvPr>
          <p:cNvSpPr/>
          <p:nvPr/>
        </p:nvSpPr>
        <p:spPr>
          <a:xfrm>
            <a:off x="7200900" y="1503482"/>
            <a:ext cx="2988115"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Assistant" charset="0"/>
                <a:cs typeface="Arial" panose="020B0604020202020204" pitchFamily="34" charset="0"/>
              </a:rPr>
              <a:t>חגית צור</a:t>
            </a:r>
            <a:endParaRPr kumimoji="0" lang="en-US" sz="24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Assistant" charset="0"/>
              <a:cs typeface="+mn-cs"/>
            </a:endParaRPr>
          </a:p>
          <a:p>
            <a:pPr marL="0" marR="0" lvl="0" indent="0" algn="r" defTabSz="829436" rtl="1" eaLnBrk="1" fontAlgn="auto" latinLnBrk="0" hangingPunct="1">
              <a:lnSpc>
                <a:spcPct val="100000"/>
              </a:lnSpc>
              <a:spcBef>
                <a:spcPts val="0"/>
              </a:spcBef>
              <a:spcAft>
                <a:spcPts val="0"/>
              </a:spcAft>
              <a:buClr>
                <a:srgbClr val="FFE600"/>
              </a:buClr>
              <a:buSzTx/>
              <a:buFontTx/>
              <a:buNone/>
              <a:tabLst>
                <a:tab pos="369079" algn="l"/>
              </a:tabLst>
              <a:defRPr/>
            </a:pPr>
            <a:r>
              <a:rPr kumimoji="0" lang="he-IL"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מובילת פעילות המגזר הציבורי,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mn-cs"/>
              </a:rPr>
              <a:t>EY</a:t>
            </a:r>
            <a:r>
              <a:rPr kumimoji="0" lang="he-IL"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 ישראל</a:t>
            </a: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mn-cs"/>
            </a:endParaRPr>
          </a:p>
        </p:txBody>
      </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spTree>
    <p:extLst>
      <p:ext uri="{BB962C8B-B14F-4D97-AF65-F5344CB8AC3E}">
        <p14:creationId xmlns:p14="http://schemas.microsoft.com/office/powerpoint/2010/main" val="17987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268">
            <a:extLst>
              <a:ext uri="{FF2B5EF4-FFF2-40B4-BE49-F238E27FC236}">
                <a16:creationId xmlns:a16="http://schemas.microsoft.com/office/drawing/2014/main" id="{8DB4E65C-204E-4A16-B108-51CAA7A6FBFF}"/>
              </a:ext>
            </a:extLst>
          </p:cNvPr>
          <p:cNvGrpSpPr>
            <a:grpSpLocks/>
          </p:cNvGrpSpPr>
          <p:nvPr/>
        </p:nvGrpSpPr>
        <p:grpSpPr bwMode="auto">
          <a:xfrm>
            <a:off x="0" y="-235993"/>
            <a:ext cx="5964375" cy="7672764"/>
            <a:chOff x="295" y="1060"/>
            <a:chExt cx="1856" cy="2620"/>
          </a:xfrm>
          <a:solidFill>
            <a:schemeClr val="accent3">
              <a:lumMod val="20000"/>
              <a:lumOff val="80000"/>
              <a:alpha val="39000"/>
            </a:schemeClr>
          </a:solidFill>
        </p:grpSpPr>
        <p:sp>
          <p:nvSpPr>
            <p:cNvPr id="55" name="Freeform 12">
              <a:extLst>
                <a:ext uri="{FF2B5EF4-FFF2-40B4-BE49-F238E27FC236}">
                  <a16:creationId xmlns:a16="http://schemas.microsoft.com/office/drawing/2014/main" id="{884BE56B-4270-4691-A712-46483D2C24CC}"/>
                </a:ext>
              </a:extLst>
            </p:cNvPr>
            <p:cNvSpPr>
              <a:spLocks/>
            </p:cNvSpPr>
            <p:nvPr/>
          </p:nvSpPr>
          <p:spPr bwMode="auto">
            <a:xfrm>
              <a:off x="1607" y="2438"/>
              <a:ext cx="189" cy="201"/>
            </a:xfrm>
            <a:custGeom>
              <a:avLst/>
              <a:gdLst>
                <a:gd name="T0" fmla="*/ 8 w 182"/>
                <a:gd name="T1" fmla="*/ 30 h 194"/>
                <a:gd name="T2" fmla="*/ 2 w 182"/>
                <a:gd name="T3" fmla="*/ 40 h 194"/>
                <a:gd name="T4" fmla="*/ 0 w 182"/>
                <a:gd name="T5" fmla="*/ 56 h 194"/>
                <a:gd name="T6" fmla="*/ 14 w 182"/>
                <a:gd name="T7" fmla="*/ 68 h 194"/>
                <a:gd name="T8" fmla="*/ 12 w 182"/>
                <a:gd name="T9" fmla="*/ 76 h 194"/>
                <a:gd name="T10" fmla="*/ 28 w 182"/>
                <a:gd name="T11" fmla="*/ 92 h 194"/>
                <a:gd name="T12" fmla="*/ 44 w 182"/>
                <a:gd name="T13" fmla="*/ 92 h 194"/>
                <a:gd name="T14" fmla="*/ 64 w 182"/>
                <a:gd name="T15" fmla="*/ 104 h 194"/>
                <a:gd name="T16" fmla="*/ 70 w 182"/>
                <a:gd name="T17" fmla="*/ 116 h 194"/>
                <a:gd name="T18" fmla="*/ 72 w 182"/>
                <a:gd name="T19" fmla="*/ 128 h 194"/>
                <a:gd name="T20" fmla="*/ 84 w 182"/>
                <a:gd name="T21" fmla="*/ 140 h 194"/>
                <a:gd name="T22" fmla="*/ 94 w 182"/>
                <a:gd name="T23" fmla="*/ 158 h 194"/>
                <a:gd name="T24" fmla="*/ 88 w 182"/>
                <a:gd name="T25" fmla="*/ 172 h 194"/>
                <a:gd name="T26" fmla="*/ 92 w 182"/>
                <a:gd name="T27" fmla="*/ 176 h 194"/>
                <a:gd name="T28" fmla="*/ 102 w 182"/>
                <a:gd name="T29" fmla="*/ 194 h 194"/>
                <a:gd name="T30" fmla="*/ 114 w 182"/>
                <a:gd name="T31" fmla="*/ 186 h 194"/>
                <a:gd name="T32" fmla="*/ 124 w 182"/>
                <a:gd name="T33" fmla="*/ 180 h 194"/>
                <a:gd name="T34" fmla="*/ 132 w 182"/>
                <a:gd name="T35" fmla="*/ 172 h 194"/>
                <a:gd name="T36" fmla="*/ 136 w 182"/>
                <a:gd name="T37" fmla="*/ 166 h 194"/>
                <a:gd name="T38" fmla="*/ 122 w 182"/>
                <a:gd name="T39" fmla="*/ 166 h 194"/>
                <a:gd name="T40" fmla="*/ 118 w 182"/>
                <a:gd name="T41" fmla="*/ 156 h 194"/>
                <a:gd name="T42" fmla="*/ 114 w 182"/>
                <a:gd name="T43" fmla="*/ 138 h 194"/>
                <a:gd name="T44" fmla="*/ 114 w 182"/>
                <a:gd name="T45" fmla="*/ 134 h 194"/>
                <a:gd name="T46" fmla="*/ 128 w 182"/>
                <a:gd name="T47" fmla="*/ 136 h 194"/>
                <a:gd name="T48" fmla="*/ 140 w 182"/>
                <a:gd name="T49" fmla="*/ 140 h 194"/>
                <a:gd name="T50" fmla="*/ 142 w 182"/>
                <a:gd name="T51" fmla="*/ 134 h 194"/>
                <a:gd name="T52" fmla="*/ 154 w 182"/>
                <a:gd name="T53" fmla="*/ 136 h 194"/>
                <a:gd name="T54" fmla="*/ 160 w 182"/>
                <a:gd name="T55" fmla="*/ 128 h 194"/>
                <a:gd name="T56" fmla="*/ 170 w 182"/>
                <a:gd name="T57" fmla="*/ 120 h 194"/>
                <a:gd name="T58" fmla="*/ 164 w 182"/>
                <a:gd name="T59" fmla="*/ 92 h 194"/>
                <a:gd name="T60" fmla="*/ 174 w 182"/>
                <a:gd name="T61" fmla="*/ 88 h 194"/>
                <a:gd name="T62" fmla="*/ 172 w 182"/>
                <a:gd name="T63" fmla="*/ 82 h 194"/>
                <a:gd name="T64" fmla="*/ 166 w 182"/>
                <a:gd name="T65" fmla="*/ 72 h 194"/>
                <a:gd name="T66" fmla="*/ 178 w 182"/>
                <a:gd name="T67" fmla="*/ 66 h 194"/>
                <a:gd name="T68" fmla="*/ 182 w 182"/>
                <a:gd name="T69" fmla="*/ 56 h 194"/>
                <a:gd name="T70" fmla="*/ 172 w 182"/>
                <a:gd name="T71" fmla="*/ 56 h 194"/>
                <a:gd name="T72" fmla="*/ 150 w 182"/>
                <a:gd name="T73" fmla="*/ 60 h 194"/>
                <a:gd name="T74" fmla="*/ 168 w 182"/>
                <a:gd name="T75" fmla="*/ 52 h 194"/>
                <a:gd name="T76" fmla="*/ 170 w 182"/>
                <a:gd name="T77" fmla="*/ 40 h 194"/>
                <a:gd name="T78" fmla="*/ 164 w 182"/>
                <a:gd name="T79" fmla="*/ 40 h 194"/>
                <a:gd name="T80" fmla="*/ 156 w 182"/>
                <a:gd name="T81" fmla="*/ 34 h 194"/>
                <a:gd name="T82" fmla="*/ 148 w 182"/>
                <a:gd name="T83" fmla="*/ 32 h 194"/>
                <a:gd name="T84" fmla="*/ 154 w 182"/>
                <a:gd name="T85" fmla="*/ 26 h 194"/>
                <a:gd name="T86" fmla="*/ 134 w 182"/>
                <a:gd name="T87" fmla="*/ 22 h 194"/>
                <a:gd name="T88" fmla="*/ 130 w 182"/>
                <a:gd name="T89" fmla="*/ 26 h 194"/>
                <a:gd name="T90" fmla="*/ 116 w 182"/>
                <a:gd name="T91" fmla="*/ 32 h 194"/>
                <a:gd name="T92" fmla="*/ 102 w 182"/>
                <a:gd name="T93" fmla="*/ 26 h 194"/>
                <a:gd name="T94" fmla="*/ 80 w 182"/>
                <a:gd name="T95" fmla="*/ 24 h 194"/>
                <a:gd name="T96" fmla="*/ 72 w 182"/>
                <a:gd name="T97" fmla="*/ 24 h 194"/>
                <a:gd name="T98" fmla="*/ 70 w 182"/>
                <a:gd name="T99" fmla="*/ 12 h 194"/>
                <a:gd name="T100" fmla="*/ 60 w 182"/>
                <a:gd name="T101" fmla="*/ 10 h 194"/>
                <a:gd name="T102" fmla="*/ 50 w 182"/>
                <a:gd name="T103" fmla="*/ 0 h 194"/>
                <a:gd name="T104" fmla="*/ 46 w 182"/>
                <a:gd name="T105" fmla="*/ 6 h 194"/>
                <a:gd name="T106" fmla="*/ 42 w 182"/>
                <a:gd name="T107" fmla="*/ 14 h 194"/>
                <a:gd name="T108" fmla="*/ 34 w 182"/>
                <a:gd name="T109" fmla="*/ 30 h 194"/>
                <a:gd name="T110" fmla="*/ 36 w 182"/>
                <a:gd name="T111" fmla="*/ 36 h 194"/>
                <a:gd name="T112" fmla="*/ 28 w 182"/>
                <a:gd name="T113" fmla="*/ 50 h 194"/>
                <a:gd name="T114" fmla="*/ 24 w 182"/>
                <a:gd name="T115" fmla="*/ 40 h 194"/>
                <a:gd name="T116" fmla="*/ 30 w 182"/>
                <a:gd name="T117" fmla="*/ 26 h 194"/>
                <a:gd name="T118" fmla="*/ 26 w 182"/>
                <a:gd name="T119" fmla="*/ 20 h 194"/>
                <a:gd name="T120" fmla="*/ 26 w 182"/>
                <a:gd name="T121" fmla="*/ 14 h 194"/>
                <a:gd name="T122" fmla="*/ 22 w 182"/>
                <a:gd name="T123" fmla="*/ 12 h 194"/>
                <a:gd name="T124" fmla="*/ 28 w 182"/>
                <a:gd name="T125" fmla="*/ 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94">
                  <a:moveTo>
                    <a:pt x="28" y="4"/>
                  </a:moveTo>
                  <a:lnTo>
                    <a:pt x="28" y="4"/>
                  </a:lnTo>
                  <a:lnTo>
                    <a:pt x="20" y="6"/>
                  </a:lnTo>
                  <a:lnTo>
                    <a:pt x="14" y="16"/>
                  </a:lnTo>
                  <a:lnTo>
                    <a:pt x="8" y="30"/>
                  </a:lnTo>
                  <a:lnTo>
                    <a:pt x="2" y="32"/>
                  </a:lnTo>
                  <a:lnTo>
                    <a:pt x="2" y="32"/>
                  </a:lnTo>
                  <a:lnTo>
                    <a:pt x="4" y="34"/>
                  </a:lnTo>
                  <a:lnTo>
                    <a:pt x="2" y="40"/>
                  </a:lnTo>
                  <a:lnTo>
                    <a:pt x="2" y="40"/>
                  </a:lnTo>
                  <a:lnTo>
                    <a:pt x="2" y="46"/>
                  </a:lnTo>
                  <a:lnTo>
                    <a:pt x="2" y="48"/>
                  </a:lnTo>
                  <a:lnTo>
                    <a:pt x="0" y="52"/>
                  </a:lnTo>
                  <a:lnTo>
                    <a:pt x="0" y="52"/>
                  </a:lnTo>
                  <a:lnTo>
                    <a:pt x="0" y="56"/>
                  </a:lnTo>
                  <a:lnTo>
                    <a:pt x="0" y="58"/>
                  </a:lnTo>
                  <a:lnTo>
                    <a:pt x="2" y="58"/>
                  </a:lnTo>
                  <a:lnTo>
                    <a:pt x="8" y="56"/>
                  </a:lnTo>
                  <a:lnTo>
                    <a:pt x="14" y="68"/>
                  </a:lnTo>
                  <a:lnTo>
                    <a:pt x="14" y="68"/>
                  </a:lnTo>
                  <a:lnTo>
                    <a:pt x="12" y="70"/>
                  </a:lnTo>
                  <a:lnTo>
                    <a:pt x="10" y="70"/>
                  </a:lnTo>
                  <a:lnTo>
                    <a:pt x="10" y="72"/>
                  </a:lnTo>
                  <a:lnTo>
                    <a:pt x="10" y="72"/>
                  </a:lnTo>
                  <a:lnTo>
                    <a:pt x="12" y="76"/>
                  </a:lnTo>
                  <a:lnTo>
                    <a:pt x="16" y="82"/>
                  </a:lnTo>
                  <a:lnTo>
                    <a:pt x="16" y="82"/>
                  </a:lnTo>
                  <a:lnTo>
                    <a:pt x="18" y="88"/>
                  </a:lnTo>
                  <a:lnTo>
                    <a:pt x="18" y="90"/>
                  </a:lnTo>
                  <a:lnTo>
                    <a:pt x="28" y="92"/>
                  </a:lnTo>
                  <a:lnTo>
                    <a:pt x="28" y="92"/>
                  </a:lnTo>
                  <a:lnTo>
                    <a:pt x="32" y="92"/>
                  </a:lnTo>
                  <a:lnTo>
                    <a:pt x="38" y="92"/>
                  </a:lnTo>
                  <a:lnTo>
                    <a:pt x="38" y="92"/>
                  </a:lnTo>
                  <a:lnTo>
                    <a:pt x="44" y="92"/>
                  </a:lnTo>
                  <a:lnTo>
                    <a:pt x="48" y="94"/>
                  </a:lnTo>
                  <a:lnTo>
                    <a:pt x="48" y="94"/>
                  </a:lnTo>
                  <a:lnTo>
                    <a:pt x="54" y="106"/>
                  </a:lnTo>
                  <a:lnTo>
                    <a:pt x="54" y="106"/>
                  </a:lnTo>
                  <a:lnTo>
                    <a:pt x="64" y="104"/>
                  </a:lnTo>
                  <a:lnTo>
                    <a:pt x="64" y="104"/>
                  </a:lnTo>
                  <a:lnTo>
                    <a:pt x="72" y="106"/>
                  </a:lnTo>
                  <a:lnTo>
                    <a:pt x="72" y="114"/>
                  </a:lnTo>
                  <a:lnTo>
                    <a:pt x="72" y="114"/>
                  </a:lnTo>
                  <a:lnTo>
                    <a:pt x="70" y="116"/>
                  </a:lnTo>
                  <a:lnTo>
                    <a:pt x="68" y="118"/>
                  </a:lnTo>
                  <a:lnTo>
                    <a:pt x="70" y="122"/>
                  </a:lnTo>
                  <a:lnTo>
                    <a:pt x="70" y="122"/>
                  </a:lnTo>
                  <a:lnTo>
                    <a:pt x="70" y="126"/>
                  </a:lnTo>
                  <a:lnTo>
                    <a:pt x="72" y="128"/>
                  </a:lnTo>
                  <a:lnTo>
                    <a:pt x="76" y="132"/>
                  </a:lnTo>
                  <a:lnTo>
                    <a:pt x="76" y="132"/>
                  </a:lnTo>
                  <a:lnTo>
                    <a:pt x="80" y="136"/>
                  </a:lnTo>
                  <a:lnTo>
                    <a:pt x="84" y="140"/>
                  </a:lnTo>
                  <a:lnTo>
                    <a:pt x="84" y="140"/>
                  </a:lnTo>
                  <a:lnTo>
                    <a:pt x="90" y="146"/>
                  </a:lnTo>
                  <a:lnTo>
                    <a:pt x="96" y="148"/>
                  </a:lnTo>
                  <a:lnTo>
                    <a:pt x="96" y="148"/>
                  </a:lnTo>
                  <a:lnTo>
                    <a:pt x="94" y="158"/>
                  </a:lnTo>
                  <a:lnTo>
                    <a:pt x="94" y="158"/>
                  </a:lnTo>
                  <a:lnTo>
                    <a:pt x="90" y="164"/>
                  </a:lnTo>
                  <a:lnTo>
                    <a:pt x="88" y="166"/>
                  </a:lnTo>
                  <a:lnTo>
                    <a:pt x="88" y="166"/>
                  </a:lnTo>
                  <a:lnTo>
                    <a:pt x="86" y="170"/>
                  </a:lnTo>
                  <a:lnTo>
                    <a:pt x="88" y="172"/>
                  </a:lnTo>
                  <a:lnTo>
                    <a:pt x="90" y="172"/>
                  </a:lnTo>
                  <a:lnTo>
                    <a:pt x="90" y="172"/>
                  </a:lnTo>
                  <a:lnTo>
                    <a:pt x="92" y="170"/>
                  </a:lnTo>
                  <a:lnTo>
                    <a:pt x="92" y="170"/>
                  </a:lnTo>
                  <a:lnTo>
                    <a:pt x="92" y="176"/>
                  </a:lnTo>
                  <a:lnTo>
                    <a:pt x="92" y="176"/>
                  </a:lnTo>
                  <a:lnTo>
                    <a:pt x="96" y="180"/>
                  </a:lnTo>
                  <a:lnTo>
                    <a:pt x="94" y="188"/>
                  </a:lnTo>
                  <a:lnTo>
                    <a:pt x="102" y="194"/>
                  </a:lnTo>
                  <a:lnTo>
                    <a:pt x="102" y="194"/>
                  </a:lnTo>
                  <a:lnTo>
                    <a:pt x="104" y="192"/>
                  </a:lnTo>
                  <a:lnTo>
                    <a:pt x="110" y="190"/>
                  </a:lnTo>
                  <a:lnTo>
                    <a:pt x="110" y="190"/>
                  </a:lnTo>
                  <a:lnTo>
                    <a:pt x="112" y="188"/>
                  </a:lnTo>
                  <a:lnTo>
                    <a:pt x="114" y="186"/>
                  </a:lnTo>
                  <a:lnTo>
                    <a:pt x="116" y="184"/>
                  </a:lnTo>
                  <a:lnTo>
                    <a:pt x="118" y="184"/>
                  </a:lnTo>
                  <a:lnTo>
                    <a:pt x="118" y="184"/>
                  </a:lnTo>
                  <a:lnTo>
                    <a:pt x="122" y="182"/>
                  </a:lnTo>
                  <a:lnTo>
                    <a:pt x="124" y="180"/>
                  </a:lnTo>
                  <a:lnTo>
                    <a:pt x="124" y="180"/>
                  </a:lnTo>
                  <a:lnTo>
                    <a:pt x="126" y="178"/>
                  </a:lnTo>
                  <a:lnTo>
                    <a:pt x="128" y="176"/>
                  </a:lnTo>
                  <a:lnTo>
                    <a:pt x="130" y="172"/>
                  </a:lnTo>
                  <a:lnTo>
                    <a:pt x="132" y="172"/>
                  </a:lnTo>
                  <a:lnTo>
                    <a:pt x="132" y="172"/>
                  </a:lnTo>
                  <a:lnTo>
                    <a:pt x="136" y="170"/>
                  </a:lnTo>
                  <a:lnTo>
                    <a:pt x="138" y="170"/>
                  </a:lnTo>
                  <a:lnTo>
                    <a:pt x="138" y="170"/>
                  </a:lnTo>
                  <a:lnTo>
                    <a:pt x="136" y="166"/>
                  </a:lnTo>
                  <a:lnTo>
                    <a:pt x="134" y="166"/>
                  </a:lnTo>
                  <a:lnTo>
                    <a:pt x="132" y="164"/>
                  </a:lnTo>
                  <a:lnTo>
                    <a:pt x="132" y="164"/>
                  </a:lnTo>
                  <a:lnTo>
                    <a:pt x="126" y="166"/>
                  </a:lnTo>
                  <a:lnTo>
                    <a:pt x="122" y="166"/>
                  </a:lnTo>
                  <a:lnTo>
                    <a:pt x="122" y="166"/>
                  </a:lnTo>
                  <a:lnTo>
                    <a:pt x="120" y="164"/>
                  </a:lnTo>
                  <a:lnTo>
                    <a:pt x="118" y="162"/>
                  </a:lnTo>
                  <a:lnTo>
                    <a:pt x="118" y="162"/>
                  </a:lnTo>
                  <a:lnTo>
                    <a:pt x="118" y="156"/>
                  </a:lnTo>
                  <a:lnTo>
                    <a:pt x="118" y="150"/>
                  </a:lnTo>
                  <a:lnTo>
                    <a:pt x="118" y="150"/>
                  </a:lnTo>
                  <a:lnTo>
                    <a:pt x="116" y="142"/>
                  </a:lnTo>
                  <a:lnTo>
                    <a:pt x="116" y="142"/>
                  </a:lnTo>
                  <a:lnTo>
                    <a:pt x="114" y="138"/>
                  </a:lnTo>
                  <a:lnTo>
                    <a:pt x="114" y="136"/>
                  </a:lnTo>
                  <a:lnTo>
                    <a:pt x="112" y="136"/>
                  </a:lnTo>
                  <a:lnTo>
                    <a:pt x="112" y="136"/>
                  </a:lnTo>
                  <a:lnTo>
                    <a:pt x="110" y="134"/>
                  </a:lnTo>
                  <a:lnTo>
                    <a:pt x="114" y="134"/>
                  </a:lnTo>
                  <a:lnTo>
                    <a:pt x="114" y="134"/>
                  </a:lnTo>
                  <a:lnTo>
                    <a:pt x="120" y="136"/>
                  </a:lnTo>
                  <a:lnTo>
                    <a:pt x="124" y="136"/>
                  </a:lnTo>
                  <a:lnTo>
                    <a:pt x="124" y="136"/>
                  </a:lnTo>
                  <a:lnTo>
                    <a:pt x="128" y="136"/>
                  </a:lnTo>
                  <a:lnTo>
                    <a:pt x="132" y="138"/>
                  </a:lnTo>
                  <a:lnTo>
                    <a:pt x="132" y="138"/>
                  </a:lnTo>
                  <a:lnTo>
                    <a:pt x="138" y="140"/>
                  </a:lnTo>
                  <a:lnTo>
                    <a:pt x="140" y="140"/>
                  </a:lnTo>
                  <a:lnTo>
                    <a:pt x="140" y="140"/>
                  </a:lnTo>
                  <a:lnTo>
                    <a:pt x="140" y="140"/>
                  </a:lnTo>
                  <a:lnTo>
                    <a:pt x="138" y="138"/>
                  </a:lnTo>
                  <a:lnTo>
                    <a:pt x="140" y="136"/>
                  </a:lnTo>
                  <a:lnTo>
                    <a:pt x="140" y="136"/>
                  </a:lnTo>
                  <a:lnTo>
                    <a:pt x="142" y="134"/>
                  </a:lnTo>
                  <a:lnTo>
                    <a:pt x="144" y="134"/>
                  </a:lnTo>
                  <a:lnTo>
                    <a:pt x="144" y="134"/>
                  </a:lnTo>
                  <a:lnTo>
                    <a:pt x="152" y="136"/>
                  </a:lnTo>
                  <a:lnTo>
                    <a:pt x="152" y="136"/>
                  </a:lnTo>
                  <a:lnTo>
                    <a:pt x="154" y="136"/>
                  </a:lnTo>
                  <a:lnTo>
                    <a:pt x="154" y="134"/>
                  </a:lnTo>
                  <a:lnTo>
                    <a:pt x="158" y="132"/>
                  </a:lnTo>
                  <a:lnTo>
                    <a:pt x="158" y="132"/>
                  </a:lnTo>
                  <a:lnTo>
                    <a:pt x="158" y="130"/>
                  </a:lnTo>
                  <a:lnTo>
                    <a:pt x="160" y="128"/>
                  </a:lnTo>
                  <a:lnTo>
                    <a:pt x="162" y="128"/>
                  </a:lnTo>
                  <a:lnTo>
                    <a:pt x="162" y="126"/>
                  </a:lnTo>
                  <a:lnTo>
                    <a:pt x="162" y="126"/>
                  </a:lnTo>
                  <a:lnTo>
                    <a:pt x="170" y="126"/>
                  </a:lnTo>
                  <a:lnTo>
                    <a:pt x="170" y="120"/>
                  </a:lnTo>
                  <a:lnTo>
                    <a:pt x="170" y="116"/>
                  </a:lnTo>
                  <a:lnTo>
                    <a:pt x="158" y="98"/>
                  </a:lnTo>
                  <a:lnTo>
                    <a:pt x="164" y="96"/>
                  </a:lnTo>
                  <a:lnTo>
                    <a:pt x="164" y="96"/>
                  </a:lnTo>
                  <a:lnTo>
                    <a:pt x="164" y="92"/>
                  </a:lnTo>
                  <a:lnTo>
                    <a:pt x="164" y="90"/>
                  </a:lnTo>
                  <a:lnTo>
                    <a:pt x="164" y="90"/>
                  </a:lnTo>
                  <a:lnTo>
                    <a:pt x="164" y="90"/>
                  </a:lnTo>
                  <a:lnTo>
                    <a:pt x="172" y="88"/>
                  </a:lnTo>
                  <a:lnTo>
                    <a:pt x="174" y="88"/>
                  </a:lnTo>
                  <a:lnTo>
                    <a:pt x="176" y="86"/>
                  </a:lnTo>
                  <a:lnTo>
                    <a:pt x="176" y="86"/>
                  </a:lnTo>
                  <a:lnTo>
                    <a:pt x="176" y="84"/>
                  </a:lnTo>
                  <a:lnTo>
                    <a:pt x="174" y="82"/>
                  </a:lnTo>
                  <a:lnTo>
                    <a:pt x="172" y="82"/>
                  </a:lnTo>
                  <a:lnTo>
                    <a:pt x="172" y="82"/>
                  </a:lnTo>
                  <a:lnTo>
                    <a:pt x="170" y="78"/>
                  </a:lnTo>
                  <a:lnTo>
                    <a:pt x="168" y="76"/>
                  </a:lnTo>
                  <a:lnTo>
                    <a:pt x="168" y="76"/>
                  </a:lnTo>
                  <a:lnTo>
                    <a:pt x="166" y="72"/>
                  </a:lnTo>
                  <a:lnTo>
                    <a:pt x="166" y="70"/>
                  </a:lnTo>
                  <a:lnTo>
                    <a:pt x="168" y="70"/>
                  </a:lnTo>
                  <a:lnTo>
                    <a:pt x="168" y="70"/>
                  </a:lnTo>
                  <a:lnTo>
                    <a:pt x="172" y="70"/>
                  </a:lnTo>
                  <a:lnTo>
                    <a:pt x="178" y="66"/>
                  </a:lnTo>
                  <a:lnTo>
                    <a:pt x="178" y="66"/>
                  </a:lnTo>
                  <a:lnTo>
                    <a:pt x="180" y="64"/>
                  </a:lnTo>
                  <a:lnTo>
                    <a:pt x="180" y="64"/>
                  </a:lnTo>
                  <a:lnTo>
                    <a:pt x="182" y="56"/>
                  </a:lnTo>
                  <a:lnTo>
                    <a:pt x="182" y="56"/>
                  </a:lnTo>
                  <a:lnTo>
                    <a:pt x="180" y="54"/>
                  </a:lnTo>
                  <a:lnTo>
                    <a:pt x="180" y="54"/>
                  </a:lnTo>
                  <a:lnTo>
                    <a:pt x="174" y="56"/>
                  </a:lnTo>
                  <a:lnTo>
                    <a:pt x="172" y="56"/>
                  </a:lnTo>
                  <a:lnTo>
                    <a:pt x="172" y="56"/>
                  </a:lnTo>
                  <a:lnTo>
                    <a:pt x="170" y="56"/>
                  </a:lnTo>
                  <a:lnTo>
                    <a:pt x="166" y="56"/>
                  </a:lnTo>
                  <a:lnTo>
                    <a:pt x="164" y="58"/>
                  </a:lnTo>
                  <a:lnTo>
                    <a:pt x="164" y="58"/>
                  </a:lnTo>
                  <a:lnTo>
                    <a:pt x="150" y="60"/>
                  </a:lnTo>
                  <a:lnTo>
                    <a:pt x="150" y="60"/>
                  </a:lnTo>
                  <a:lnTo>
                    <a:pt x="152" y="56"/>
                  </a:lnTo>
                  <a:lnTo>
                    <a:pt x="152" y="56"/>
                  </a:lnTo>
                  <a:lnTo>
                    <a:pt x="168" y="52"/>
                  </a:lnTo>
                  <a:lnTo>
                    <a:pt x="168" y="52"/>
                  </a:lnTo>
                  <a:lnTo>
                    <a:pt x="168" y="46"/>
                  </a:lnTo>
                  <a:lnTo>
                    <a:pt x="168" y="46"/>
                  </a:lnTo>
                  <a:lnTo>
                    <a:pt x="170" y="42"/>
                  </a:lnTo>
                  <a:lnTo>
                    <a:pt x="170" y="42"/>
                  </a:lnTo>
                  <a:lnTo>
                    <a:pt x="170" y="40"/>
                  </a:lnTo>
                  <a:lnTo>
                    <a:pt x="170" y="38"/>
                  </a:lnTo>
                  <a:lnTo>
                    <a:pt x="170" y="38"/>
                  </a:lnTo>
                  <a:lnTo>
                    <a:pt x="162" y="38"/>
                  </a:lnTo>
                  <a:lnTo>
                    <a:pt x="162" y="38"/>
                  </a:lnTo>
                  <a:lnTo>
                    <a:pt x="164" y="40"/>
                  </a:lnTo>
                  <a:lnTo>
                    <a:pt x="164" y="40"/>
                  </a:lnTo>
                  <a:lnTo>
                    <a:pt x="162" y="38"/>
                  </a:lnTo>
                  <a:lnTo>
                    <a:pt x="160" y="38"/>
                  </a:lnTo>
                  <a:lnTo>
                    <a:pt x="160" y="38"/>
                  </a:lnTo>
                  <a:lnTo>
                    <a:pt x="156" y="34"/>
                  </a:lnTo>
                  <a:lnTo>
                    <a:pt x="156" y="34"/>
                  </a:lnTo>
                  <a:lnTo>
                    <a:pt x="154" y="38"/>
                  </a:lnTo>
                  <a:lnTo>
                    <a:pt x="152" y="38"/>
                  </a:lnTo>
                  <a:lnTo>
                    <a:pt x="152" y="38"/>
                  </a:lnTo>
                  <a:lnTo>
                    <a:pt x="148" y="32"/>
                  </a:lnTo>
                  <a:lnTo>
                    <a:pt x="146" y="26"/>
                  </a:lnTo>
                  <a:lnTo>
                    <a:pt x="146" y="26"/>
                  </a:lnTo>
                  <a:lnTo>
                    <a:pt x="150" y="26"/>
                  </a:lnTo>
                  <a:lnTo>
                    <a:pt x="154" y="26"/>
                  </a:lnTo>
                  <a:lnTo>
                    <a:pt x="154" y="26"/>
                  </a:lnTo>
                  <a:lnTo>
                    <a:pt x="154" y="24"/>
                  </a:lnTo>
                  <a:lnTo>
                    <a:pt x="154" y="22"/>
                  </a:lnTo>
                  <a:lnTo>
                    <a:pt x="154" y="22"/>
                  </a:lnTo>
                  <a:lnTo>
                    <a:pt x="134" y="22"/>
                  </a:lnTo>
                  <a:lnTo>
                    <a:pt x="134" y="22"/>
                  </a:lnTo>
                  <a:lnTo>
                    <a:pt x="136" y="26"/>
                  </a:lnTo>
                  <a:lnTo>
                    <a:pt x="136" y="26"/>
                  </a:lnTo>
                  <a:lnTo>
                    <a:pt x="130" y="24"/>
                  </a:lnTo>
                  <a:lnTo>
                    <a:pt x="130" y="26"/>
                  </a:lnTo>
                  <a:lnTo>
                    <a:pt x="130" y="26"/>
                  </a:lnTo>
                  <a:lnTo>
                    <a:pt x="124" y="28"/>
                  </a:lnTo>
                  <a:lnTo>
                    <a:pt x="124" y="30"/>
                  </a:lnTo>
                  <a:lnTo>
                    <a:pt x="124" y="30"/>
                  </a:lnTo>
                  <a:lnTo>
                    <a:pt x="116" y="32"/>
                  </a:lnTo>
                  <a:lnTo>
                    <a:pt x="116" y="32"/>
                  </a:lnTo>
                  <a:lnTo>
                    <a:pt x="108" y="30"/>
                  </a:lnTo>
                  <a:lnTo>
                    <a:pt x="102" y="28"/>
                  </a:lnTo>
                  <a:lnTo>
                    <a:pt x="102" y="28"/>
                  </a:lnTo>
                  <a:lnTo>
                    <a:pt x="102" y="28"/>
                  </a:lnTo>
                  <a:lnTo>
                    <a:pt x="102" y="26"/>
                  </a:lnTo>
                  <a:lnTo>
                    <a:pt x="100" y="24"/>
                  </a:lnTo>
                  <a:lnTo>
                    <a:pt x="96" y="22"/>
                  </a:lnTo>
                  <a:lnTo>
                    <a:pt x="96" y="22"/>
                  </a:lnTo>
                  <a:lnTo>
                    <a:pt x="88" y="22"/>
                  </a:lnTo>
                  <a:lnTo>
                    <a:pt x="80" y="24"/>
                  </a:lnTo>
                  <a:lnTo>
                    <a:pt x="80" y="24"/>
                  </a:lnTo>
                  <a:lnTo>
                    <a:pt x="78" y="26"/>
                  </a:lnTo>
                  <a:lnTo>
                    <a:pt x="76" y="26"/>
                  </a:lnTo>
                  <a:lnTo>
                    <a:pt x="76" y="26"/>
                  </a:lnTo>
                  <a:lnTo>
                    <a:pt x="72" y="24"/>
                  </a:lnTo>
                  <a:lnTo>
                    <a:pt x="72" y="24"/>
                  </a:lnTo>
                  <a:lnTo>
                    <a:pt x="76" y="20"/>
                  </a:lnTo>
                  <a:lnTo>
                    <a:pt x="76" y="20"/>
                  </a:lnTo>
                  <a:lnTo>
                    <a:pt x="70" y="12"/>
                  </a:lnTo>
                  <a:lnTo>
                    <a:pt x="70" y="12"/>
                  </a:lnTo>
                  <a:lnTo>
                    <a:pt x="68" y="12"/>
                  </a:lnTo>
                  <a:lnTo>
                    <a:pt x="68" y="12"/>
                  </a:lnTo>
                  <a:lnTo>
                    <a:pt x="66" y="10"/>
                  </a:lnTo>
                  <a:lnTo>
                    <a:pt x="66" y="10"/>
                  </a:lnTo>
                  <a:lnTo>
                    <a:pt x="60" y="10"/>
                  </a:lnTo>
                  <a:lnTo>
                    <a:pt x="54" y="8"/>
                  </a:lnTo>
                  <a:lnTo>
                    <a:pt x="54" y="8"/>
                  </a:lnTo>
                  <a:lnTo>
                    <a:pt x="52" y="4"/>
                  </a:lnTo>
                  <a:lnTo>
                    <a:pt x="50" y="0"/>
                  </a:lnTo>
                  <a:lnTo>
                    <a:pt x="50" y="0"/>
                  </a:lnTo>
                  <a:lnTo>
                    <a:pt x="48" y="0"/>
                  </a:lnTo>
                  <a:lnTo>
                    <a:pt x="46" y="0"/>
                  </a:lnTo>
                  <a:lnTo>
                    <a:pt x="46" y="0"/>
                  </a:lnTo>
                  <a:lnTo>
                    <a:pt x="46" y="6"/>
                  </a:lnTo>
                  <a:lnTo>
                    <a:pt x="46" y="6"/>
                  </a:lnTo>
                  <a:lnTo>
                    <a:pt x="52" y="8"/>
                  </a:lnTo>
                  <a:lnTo>
                    <a:pt x="52" y="8"/>
                  </a:lnTo>
                  <a:lnTo>
                    <a:pt x="54" y="12"/>
                  </a:lnTo>
                  <a:lnTo>
                    <a:pt x="54" y="12"/>
                  </a:lnTo>
                  <a:lnTo>
                    <a:pt x="42" y="14"/>
                  </a:lnTo>
                  <a:lnTo>
                    <a:pt x="32" y="16"/>
                  </a:lnTo>
                  <a:lnTo>
                    <a:pt x="32" y="16"/>
                  </a:lnTo>
                  <a:lnTo>
                    <a:pt x="32" y="28"/>
                  </a:lnTo>
                  <a:lnTo>
                    <a:pt x="32" y="28"/>
                  </a:lnTo>
                  <a:lnTo>
                    <a:pt x="34" y="30"/>
                  </a:lnTo>
                  <a:lnTo>
                    <a:pt x="34" y="30"/>
                  </a:lnTo>
                  <a:lnTo>
                    <a:pt x="38" y="34"/>
                  </a:lnTo>
                  <a:lnTo>
                    <a:pt x="38" y="34"/>
                  </a:lnTo>
                  <a:lnTo>
                    <a:pt x="36" y="36"/>
                  </a:lnTo>
                  <a:lnTo>
                    <a:pt x="36" y="36"/>
                  </a:lnTo>
                  <a:lnTo>
                    <a:pt x="38" y="40"/>
                  </a:lnTo>
                  <a:lnTo>
                    <a:pt x="40" y="46"/>
                  </a:lnTo>
                  <a:lnTo>
                    <a:pt x="40" y="46"/>
                  </a:lnTo>
                  <a:lnTo>
                    <a:pt x="34" y="48"/>
                  </a:lnTo>
                  <a:lnTo>
                    <a:pt x="28" y="50"/>
                  </a:lnTo>
                  <a:lnTo>
                    <a:pt x="28" y="50"/>
                  </a:lnTo>
                  <a:lnTo>
                    <a:pt x="28" y="46"/>
                  </a:lnTo>
                  <a:lnTo>
                    <a:pt x="26" y="46"/>
                  </a:lnTo>
                  <a:lnTo>
                    <a:pt x="26" y="46"/>
                  </a:lnTo>
                  <a:lnTo>
                    <a:pt x="24" y="40"/>
                  </a:lnTo>
                  <a:lnTo>
                    <a:pt x="22" y="36"/>
                  </a:lnTo>
                  <a:lnTo>
                    <a:pt x="22" y="32"/>
                  </a:lnTo>
                  <a:lnTo>
                    <a:pt x="22" y="32"/>
                  </a:lnTo>
                  <a:lnTo>
                    <a:pt x="26" y="28"/>
                  </a:lnTo>
                  <a:lnTo>
                    <a:pt x="30" y="26"/>
                  </a:lnTo>
                  <a:lnTo>
                    <a:pt x="30" y="26"/>
                  </a:lnTo>
                  <a:lnTo>
                    <a:pt x="30" y="22"/>
                  </a:lnTo>
                  <a:lnTo>
                    <a:pt x="30" y="22"/>
                  </a:lnTo>
                  <a:lnTo>
                    <a:pt x="28" y="20"/>
                  </a:lnTo>
                  <a:lnTo>
                    <a:pt x="26" y="20"/>
                  </a:lnTo>
                  <a:lnTo>
                    <a:pt x="26" y="20"/>
                  </a:lnTo>
                  <a:lnTo>
                    <a:pt x="26" y="18"/>
                  </a:lnTo>
                  <a:lnTo>
                    <a:pt x="28" y="16"/>
                  </a:lnTo>
                  <a:lnTo>
                    <a:pt x="28" y="16"/>
                  </a:lnTo>
                  <a:lnTo>
                    <a:pt x="26" y="14"/>
                  </a:lnTo>
                  <a:lnTo>
                    <a:pt x="26" y="14"/>
                  </a:lnTo>
                  <a:lnTo>
                    <a:pt x="22" y="14"/>
                  </a:lnTo>
                  <a:lnTo>
                    <a:pt x="22" y="14"/>
                  </a:lnTo>
                  <a:lnTo>
                    <a:pt x="22" y="12"/>
                  </a:lnTo>
                  <a:lnTo>
                    <a:pt x="22" y="12"/>
                  </a:lnTo>
                  <a:lnTo>
                    <a:pt x="24" y="8"/>
                  </a:lnTo>
                  <a:lnTo>
                    <a:pt x="28" y="8"/>
                  </a:lnTo>
                  <a:lnTo>
                    <a:pt x="28" y="8"/>
                  </a:lnTo>
                  <a:lnTo>
                    <a:pt x="28" y="8"/>
                  </a:lnTo>
                  <a:lnTo>
                    <a:pt x="28" y="4"/>
                  </a:lnTo>
                  <a:lnTo>
                    <a:pt x="28" y="4"/>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56" name="Freeform 14">
              <a:extLst>
                <a:ext uri="{FF2B5EF4-FFF2-40B4-BE49-F238E27FC236}">
                  <a16:creationId xmlns:a16="http://schemas.microsoft.com/office/drawing/2014/main" id="{2506593E-3C72-44E3-BE48-90F981107F19}"/>
                </a:ext>
              </a:extLst>
            </p:cNvPr>
            <p:cNvSpPr>
              <a:spLocks/>
            </p:cNvSpPr>
            <p:nvPr/>
          </p:nvSpPr>
          <p:spPr bwMode="auto">
            <a:xfrm>
              <a:off x="1480" y="1870"/>
              <a:ext cx="4" cy="9"/>
            </a:xfrm>
            <a:custGeom>
              <a:avLst/>
              <a:gdLst>
                <a:gd name="T0" fmla="*/ 2 w 4"/>
                <a:gd name="T1" fmla="*/ 0 h 8"/>
                <a:gd name="T2" fmla="*/ 2 w 4"/>
                <a:gd name="T3" fmla="*/ 0 h 8"/>
                <a:gd name="T4" fmla="*/ 4 w 4"/>
                <a:gd name="T5" fmla="*/ 0 h 8"/>
                <a:gd name="T6" fmla="*/ 4 w 4"/>
                <a:gd name="T7" fmla="*/ 2 h 8"/>
                <a:gd name="T8" fmla="*/ 0 w 4"/>
                <a:gd name="T9" fmla="*/ 8 h 8"/>
                <a:gd name="T10" fmla="*/ 0 w 4"/>
                <a:gd name="T11" fmla="*/ 8 h 8"/>
                <a:gd name="T12" fmla="*/ 0 w 4"/>
                <a:gd name="T13" fmla="*/ 6 h 8"/>
                <a:gd name="T14" fmla="*/ 0 w 4"/>
                <a:gd name="T15" fmla="*/ 4 h 8"/>
                <a:gd name="T16" fmla="*/ 2 w 4"/>
                <a:gd name="T17" fmla="*/ 0 h 8"/>
                <a:gd name="T18" fmla="*/ 2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2" y="0"/>
                  </a:moveTo>
                  <a:lnTo>
                    <a:pt x="2" y="0"/>
                  </a:lnTo>
                  <a:lnTo>
                    <a:pt x="4" y="0"/>
                  </a:lnTo>
                  <a:lnTo>
                    <a:pt x="4" y="2"/>
                  </a:lnTo>
                  <a:lnTo>
                    <a:pt x="0" y="8"/>
                  </a:lnTo>
                  <a:lnTo>
                    <a:pt x="0" y="8"/>
                  </a:lnTo>
                  <a:lnTo>
                    <a:pt x="0" y="6"/>
                  </a:lnTo>
                  <a:lnTo>
                    <a:pt x="0" y="4"/>
                  </a:lnTo>
                  <a:lnTo>
                    <a:pt x="2" y="0"/>
                  </a:lnTo>
                  <a:lnTo>
                    <a:pt x="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57" name="Freeform 15">
              <a:extLst>
                <a:ext uri="{FF2B5EF4-FFF2-40B4-BE49-F238E27FC236}">
                  <a16:creationId xmlns:a16="http://schemas.microsoft.com/office/drawing/2014/main" id="{41D81191-FDA5-4D7F-82C1-2E520D248002}"/>
                </a:ext>
              </a:extLst>
            </p:cNvPr>
            <p:cNvSpPr>
              <a:spLocks/>
            </p:cNvSpPr>
            <p:nvPr/>
          </p:nvSpPr>
          <p:spPr bwMode="auto">
            <a:xfrm>
              <a:off x="927" y="1752"/>
              <a:ext cx="8" cy="17"/>
            </a:xfrm>
            <a:custGeom>
              <a:avLst/>
              <a:gdLst>
                <a:gd name="T0" fmla="*/ 6 w 8"/>
                <a:gd name="T1" fmla="*/ 0 h 16"/>
                <a:gd name="T2" fmla="*/ 6 w 8"/>
                <a:gd name="T3" fmla="*/ 0 h 16"/>
                <a:gd name="T4" fmla="*/ 6 w 8"/>
                <a:gd name="T5" fmla="*/ 2 h 16"/>
                <a:gd name="T6" fmla="*/ 8 w 8"/>
                <a:gd name="T7" fmla="*/ 4 h 16"/>
                <a:gd name="T8" fmla="*/ 8 w 8"/>
                <a:gd name="T9" fmla="*/ 4 h 16"/>
                <a:gd name="T10" fmla="*/ 4 w 8"/>
                <a:gd name="T11" fmla="*/ 8 h 16"/>
                <a:gd name="T12" fmla="*/ 4 w 8"/>
                <a:gd name="T13" fmla="*/ 8 h 16"/>
                <a:gd name="T14" fmla="*/ 4 w 8"/>
                <a:gd name="T15" fmla="*/ 16 h 16"/>
                <a:gd name="T16" fmla="*/ 4 w 8"/>
                <a:gd name="T17" fmla="*/ 16 h 16"/>
                <a:gd name="T18" fmla="*/ 2 w 8"/>
                <a:gd name="T19" fmla="*/ 14 h 16"/>
                <a:gd name="T20" fmla="*/ 2 w 8"/>
                <a:gd name="T21" fmla="*/ 14 h 16"/>
                <a:gd name="T22" fmla="*/ 2 w 8"/>
                <a:gd name="T23" fmla="*/ 12 h 16"/>
                <a:gd name="T24" fmla="*/ 2 w 8"/>
                <a:gd name="T25" fmla="*/ 12 h 16"/>
                <a:gd name="T26" fmla="*/ 0 w 8"/>
                <a:gd name="T27" fmla="*/ 8 h 16"/>
                <a:gd name="T28" fmla="*/ 0 w 8"/>
                <a:gd name="T29" fmla="*/ 6 h 16"/>
                <a:gd name="T30" fmla="*/ 2 w 8"/>
                <a:gd name="T31" fmla="*/ 4 h 16"/>
                <a:gd name="T32" fmla="*/ 2 w 8"/>
                <a:gd name="T33" fmla="*/ 4 h 16"/>
                <a:gd name="T34" fmla="*/ 2 w 8"/>
                <a:gd name="T35" fmla="*/ 6 h 16"/>
                <a:gd name="T36" fmla="*/ 2 w 8"/>
                <a:gd name="T37" fmla="*/ 6 h 16"/>
                <a:gd name="T38" fmla="*/ 2 w 8"/>
                <a:gd name="T39" fmla="*/ 6 h 16"/>
                <a:gd name="T40" fmla="*/ 4 w 8"/>
                <a:gd name="T41" fmla="*/ 4 h 16"/>
                <a:gd name="T42" fmla="*/ 2 w 8"/>
                <a:gd name="T43" fmla="*/ 2 h 16"/>
                <a:gd name="T44" fmla="*/ 2 w 8"/>
                <a:gd name="T45" fmla="*/ 2 h 16"/>
                <a:gd name="T46" fmla="*/ 4 w 8"/>
                <a:gd name="T47" fmla="*/ 2 h 16"/>
                <a:gd name="T48" fmla="*/ 6 w 8"/>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16">
                  <a:moveTo>
                    <a:pt x="6" y="0"/>
                  </a:moveTo>
                  <a:lnTo>
                    <a:pt x="6" y="0"/>
                  </a:lnTo>
                  <a:lnTo>
                    <a:pt x="6" y="2"/>
                  </a:lnTo>
                  <a:lnTo>
                    <a:pt x="8" y="4"/>
                  </a:lnTo>
                  <a:lnTo>
                    <a:pt x="8" y="4"/>
                  </a:lnTo>
                  <a:lnTo>
                    <a:pt x="4" y="8"/>
                  </a:lnTo>
                  <a:lnTo>
                    <a:pt x="4" y="8"/>
                  </a:lnTo>
                  <a:lnTo>
                    <a:pt x="4" y="16"/>
                  </a:lnTo>
                  <a:lnTo>
                    <a:pt x="4" y="16"/>
                  </a:lnTo>
                  <a:lnTo>
                    <a:pt x="2" y="14"/>
                  </a:lnTo>
                  <a:lnTo>
                    <a:pt x="2" y="14"/>
                  </a:lnTo>
                  <a:lnTo>
                    <a:pt x="2" y="12"/>
                  </a:lnTo>
                  <a:lnTo>
                    <a:pt x="2" y="12"/>
                  </a:lnTo>
                  <a:lnTo>
                    <a:pt x="0" y="8"/>
                  </a:lnTo>
                  <a:lnTo>
                    <a:pt x="0" y="6"/>
                  </a:lnTo>
                  <a:lnTo>
                    <a:pt x="2" y="4"/>
                  </a:lnTo>
                  <a:lnTo>
                    <a:pt x="2" y="4"/>
                  </a:lnTo>
                  <a:lnTo>
                    <a:pt x="2" y="6"/>
                  </a:lnTo>
                  <a:lnTo>
                    <a:pt x="2" y="6"/>
                  </a:lnTo>
                  <a:lnTo>
                    <a:pt x="2" y="6"/>
                  </a:lnTo>
                  <a:lnTo>
                    <a:pt x="4" y="4"/>
                  </a:lnTo>
                  <a:lnTo>
                    <a:pt x="2" y="2"/>
                  </a:lnTo>
                  <a:lnTo>
                    <a:pt x="2" y="2"/>
                  </a:lnTo>
                  <a:lnTo>
                    <a:pt x="4" y="2"/>
                  </a:lnTo>
                  <a:lnTo>
                    <a:pt x="6"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59" name="Freeform 16">
              <a:extLst>
                <a:ext uri="{FF2B5EF4-FFF2-40B4-BE49-F238E27FC236}">
                  <a16:creationId xmlns:a16="http://schemas.microsoft.com/office/drawing/2014/main" id="{7643F29E-80A6-447E-B388-E7AFD86B2992}"/>
                </a:ext>
              </a:extLst>
            </p:cNvPr>
            <p:cNvSpPr>
              <a:spLocks/>
            </p:cNvSpPr>
            <p:nvPr/>
          </p:nvSpPr>
          <p:spPr bwMode="auto">
            <a:xfrm>
              <a:off x="923" y="1773"/>
              <a:ext cx="6" cy="8"/>
            </a:xfrm>
            <a:custGeom>
              <a:avLst/>
              <a:gdLst>
                <a:gd name="T0" fmla="*/ 6 w 6"/>
                <a:gd name="T1" fmla="*/ 0 h 8"/>
                <a:gd name="T2" fmla="*/ 6 w 6"/>
                <a:gd name="T3" fmla="*/ 0 h 8"/>
                <a:gd name="T4" fmla="*/ 6 w 6"/>
                <a:gd name="T5" fmla="*/ 2 h 8"/>
                <a:gd name="T6" fmla="*/ 6 w 6"/>
                <a:gd name="T7" fmla="*/ 2 h 8"/>
                <a:gd name="T8" fmla="*/ 2 w 6"/>
                <a:gd name="T9" fmla="*/ 4 h 8"/>
                <a:gd name="T10" fmla="*/ 2 w 6"/>
                <a:gd name="T11" fmla="*/ 4 h 8"/>
                <a:gd name="T12" fmla="*/ 2 w 6"/>
                <a:gd name="T13" fmla="*/ 8 h 8"/>
                <a:gd name="T14" fmla="*/ 2 w 6"/>
                <a:gd name="T15" fmla="*/ 8 h 8"/>
                <a:gd name="T16" fmla="*/ 0 w 6"/>
                <a:gd name="T17" fmla="*/ 6 h 8"/>
                <a:gd name="T18" fmla="*/ 0 w 6"/>
                <a:gd name="T19" fmla="*/ 4 h 8"/>
                <a:gd name="T20" fmla="*/ 0 w 6"/>
                <a:gd name="T21" fmla="*/ 4 h 8"/>
                <a:gd name="T22" fmla="*/ 6 w 6"/>
                <a:gd name="T23" fmla="*/ 0 h 8"/>
                <a:gd name="T24" fmla="*/ 6 w 6"/>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6" y="0"/>
                  </a:moveTo>
                  <a:lnTo>
                    <a:pt x="6" y="0"/>
                  </a:lnTo>
                  <a:lnTo>
                    <a:pt x="6" y="2"/>
                  </a:lnTo>
                  <a:lnTo>
                    <a:pt x="6" y="2"/>
                  </a:lnTo>
                  <a:lnTo>
                    <a:pt x="2" y="4"/>
                  </a:lnTo>
                  <a:lnTo>
                    <a:pt x="2" y="4"/>
                  </a:lnTo>
                  <a:lnTo>
                    <a:pt x="2" y="8"/>
                  </a:lnTo>
                  <a:lnTo>
                    <a:pt x="2" y="8"/>
                  </a:lnTo>
                  <a:lnTo>
                    <a:pt x="0" y="6"/>
                  </a:lnTo>
                  <a:lnTo>
                    <a:pt x="0" y="4"/>
                  </a:lnTo>
                  <a:lnTo>
                    <a:pt x="0" y="4"/>
                  </a:lnTo>
                  <a:lnTo>
                    <a:pt x="6" y="0"/>
                  </a:lnTo>
                  <a:lnTo>
                    <a:pt x="6"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0" name="Freeform 17">
              <a:extLst>
                <a:ext uri="{FF2B5EF4-FFF2-40B4-BE49-F238E27FC236}">
                  <a16:creationId xmlns:a16="http://schemas.microsoft.com/office/drawing/2014/main" id="{E00E6410-FF06-4E6D-93C5-C7BD2D32655A}"/>
                </a:ext>
              </a:extLst>
            </p:cNvPr>
            <p:cNvSpPr>
              <a:spLocks/>
            </p:cNvSpPr>
            <p:nvPr/>
          </p:nvSpPr>
          <p:spPr bwMode="auto">
            <a:xfrm>
              <a:off x="1615" y="1829"/>
              <a:ext cx="2" cy="10"/>
            </a:xfrm>
            <a:custGeom>
              <a:avLst/>
              <a:gdLst>
                <a:gd name="T0" fmla="*/ 2 w 2"/>
                <a:gd name="T1" fmla="*/ 0 h 10"/>
                <a:gd name="T2" fmla="*/ 2 w 2"/>
                <a:gd name="T3" fmla="*/ 0 h 10"/>
                <a:gd name="T4" fmla="*/ 2 w 2"/>
                <a:gd name="T5" fmla="*/ 10 h 10"/>
                <a:gd name="T6" fmla="*/ 0 w 2"/>
                <a:gd name="T7" fmla="*/ 10 h 10"/>
                <a:gd name="T8" fmla="*/ 0 w 2"/>
                <a:gd name="T9" fmla="*/ 10 h 10"/>
                <a:gd name="T10" fmla="*/ 0 w 2"/>
                <a:gd name="T11" fmla="*/ 4 h 10"/>
                <a:gd name="T12" fmla="*/ 2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2" y="0"/>
                  </a:moveTo>
                  <a:lnTo>
                    <a:pt x="2" y="0"/>
                  </a:lnTo>
                  <a:lnTo>
                    <a:pt x="2" y="10"/>
                  </a:lnTo>
                  <a:lnTo>
                    <a:pt x="0" y="10"/>
                  </a:lnTo>
                  <a:lnTo>
                    <a:pt x="0" y="10"/>
                  </a:lnTo>
                  <a:lnTo>
                    <a:pt x="0" y="4"/>
                  </a:lnTo>
                  <a:lnTo>
                    <a:pt x="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1" name="Freeform 18">
              <a:extLst>
                <a:ext uri="{FF2B5EF4-FFF2-40B4-BE49-F238E27FC236}">
                  <a16:creationId xmlns:a16="http://schemas.microsoft.com/office/drawing/2014/main" id="{3ADB9FFA-FBFA-4C81-900B-CF5DED84189B}"/>
                </a:ext>
              </a:extLst>
            </p:cNvPr>
            <p:cNvSpPr>
              <a:spLocks/>
            </p:cNvSpPr>
            <p:nvPr/>
          </p:nvSpPr>
          <p:spPr bwMode="auto">
            <a:xfrm>
              <a:off x="1359" y="2111"/>
              <a:ext cx="2" cy="7"/>
            </a:xfrm>
            <a:custGeom>
              <a:avLst/>
              <a:gdLst>
                <a:gd name="T0" fmla="*/ 0 w 2"/>
                <a:gd name="T1" fmla="*/ 0 h 6"/>
                <a:gd name="T2" fmla="*/ 0 w 2"/>
                <a:gd name="T3" fmla="*/ 0 h 6"/>
                <a:gd name="T4" fmla="*/ 2 w 2"/>
                <a:gd name="T5" fmla="*/ 4 h 6"/>
                <a:gd name="T6" fmla="*/ 0 w 2"/>
                <a:gd name="T7" fmla="*/ 4 h 6"/>
                <a:gd name="T8" fmla="*/ 0 w 2"/>
                <a:gd name="T9" fmla="*/ 6 h 6"/>
                <a:gd name="T10" fmla="*/ 0 w 2"/>
                <a:gd name="T11" fmla="*/ 6 h 6"/>
                <a:gd name="T12" fmla="*/ 0 w 2"/>
                <a:gd name="T13" fmla="*/ 2 h 6"/>
                <a:gd name="T14" fmla="*/ 0 w 2"/>
                <a:gd name="T15" fmla="*/ 2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2" y="4"/>
                  </a:lnTo>
                  <a:lnTo>
                    <a:pt x="0" y="4"/>
                  </a:lnTo>
                  <a:lnTo>
                    <a:pt x="0" y="6"/>
                  </a:lnTo>
                  <a:lnTo>
                    <a:pt x="0" y="6"/>
                  </a:lnTo>
                  <a:lnTo>
                    <a:pt x="0" y="2"/>
                  </a:lnTo>
                  <a:lnTo>
                    <a:pt x="0" y="2"/>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2" name="Freeform 19">
              <a:extLst>
                <a:ext uri="{FF2B5EF4-FFF2-40B4-BE49-F238E27FC236}">
                  <a16:creationId xmlns:a16="http://schemas.microsoft.com/office/drawing/2014/main" id="{3739A2FF-A34A-4CF4-9C7F-0328BFBEAB8E}"/>
                </a:ext>
              </a:extLst>
            </p:cNvPr>
            <p:cNvSpPr>
              <a:spLocks/>
            </p:cNvSpPr>
            <p:nvPr/>
          </p:nvSpPr>
          <p:spPr bwMode="auto">
            <a:xfrm>
              <a:off x="1361" y="2120"/>
              <a:ext cx="3" cy="2"/>
            </a:xfrm>
            <a:custGeom>
              <a:avLst/>
              <a:gdLst>
                <a:gd name="T0" fmla="*/ 2 w 2"/>
                <a:gd name="T1" fmla="*/ 0 h 2"/>
                <a:gd name="T2" fmla="*/ 2 w 2"/>
                <a:gd name="T3" fmla="*/ 2 h 2"/>
                <a:gd name="T4" fmla="*/ 2 w 2"/>
                <a:gd name="T5" fmla="*/ 2 h 2"/>
                <a:gd name="T6" fmla="*/ 0 w 2"/>
                <a:gd name="T7" fmla="*/ 2 h 2"/>
                <a:gd name="T8" fmla="*/ 0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2"/>
                  </a:lnTo>
                  <a:lnTo>
                    <a:pt x="2" y="2"/>
                  </a:lnTo>
                  <a:lnTo>
                    <a:pt x="0" y="2"/>
                  </a:lnTo>
                  <a:lnTo>
                    <a:pt x="0" y="0"/>
                  </a:lnTo>
                  <a:lnTo>
                    <a:pt x="2" y="0"/>
                  </a:lnTo>
                  <a:lnTo>
                    <a:pt x="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3" name="Freeform 20">
              <a:extLst>
                <a:ext uri="{FF2B5EF4-FFF2-40B4-BE49-F238E27FC236}">
                  <a16:creationId xmlns:a16="http://schemas.microsoft.com/office/drawing/2014/main" id="{B6C16EA2-E2EE-442C-BB74-53F3F5502C88}"/>
                </a:ext>
              </a:extLst>
            </p:cNvPr>
            <p:cNvSpPr>
              <a:spLocks/>
            </p:cNvSpPr>
            <p:nvPr/>
          </p:nvSpPr>
          <p:spPr bwMode="auto">
            <a:xfrm>
              <a:off x="1819" y="3178"/>
              <a:ext cx="74" cy="87"/>
            </a:xfrm>
            <a:custGeom>
              <a:avLst/>
              <a:gdLst>
                <a:gd name="T0" fmla="*/ 66 w 72"/>
                <a:gd name="T1" fmla="*/ 56 h 84"/>
                <a:gd name="T2" fmla="*/ 72 w 72"/>
                <a:gd name="T3" fmla="*/ 46 h 84"/>
                <a:gd name="T4" fmla="*/ 66 w 72"/>
                <a:gd name="T5" fmla="*/ 42 h 84"/>
                <a:gd name="T6" fmla="*/ 62 w 72"/>
                <a:gd name="T7" fmla="*/ 38 h 84"/>
                <a:gd name="T8" fmla="*/ 60 w 72"/>
                <a:gd name="T9" fmla="*/ 34 h 84"/>
                <a:gd name="T10" fmla="*/ 56 w 72"/>
                <a:gd name="T11" fmla="*/ 30 h 84"/>
                <a:gd name="T12" fmla="*/ 50 w 72"/>
                <a:gd name="T13" fmla="*/ 28 h 84"/>
                <a:gd name="T14" fmla="*/ 42 w 72"/>
                <a:gd name="T15" fmla="*/ 20 h 84"/>
                <a:gd name="T16" fmla="*/ 40 w 72"/>
                <a:gd name="T17" fmla="*/ 18 h 84"/>
                <a:gd name="T18" fmla="*/ 36 w 72"/>
                <a:gd name="T19" fmla="*/ 18 h 84"/>
                <a:gd name="T20" fmla="*/ 34 w 72"/>
                <a:gd name="T21" fmla="*/ 16 h 84"/>
                <a:gd name="T22" fmla="*/ 20 w 72"/>
                <a:gd name="T23" fmla="*/ 0 h 84"/>
                <a:gd name="T24" fmla="*/ 10 w 72"/>
                <a:gd name="T25" fmla="*/ 4 h 84"/>
                <a:gd name="T26" fmla="*/ 6 w 72"/>
                <a:gd name="T27" fmla="*/ 10 h 84"/>
                <a:gd name="T28" fmla="*/ 6 w 72"/>
                <a:gd name="T29" fmla="*/ 14 h 84"/>
                <a:gd name="T30" fmla="*/ 4 w 72"/>
                <a:gd name="T31" fmla="*/ 20 h 84"/>
                <a:gd name="T32" fmla="*/ 2 w 72"/>
                <a:gd name="T33" fmla="*/ 24 h 84"/>
                <a:gd name="T34" fmla="*/ 2 w 72"/>
                <a:gd name="T35" fmla="*/ 28 h 84"/>
                <a:gd name="T36" fmla="*/ 0 w 72"/>
                <a:gd name="T37" fmla="*/ 34 h 84"/>
                <a:gd name="T38" fmla="*/ 0 w 72"/>
                <a:gd name="T39" fmla="*/ 36 h 84"/>
                <a:gd name="T40" fmla="*/ 0 w 72"/>
                <a:gd name="T41" fmla="*/ 48 h 84"/>
                <a:gd name="T42" fmla="*/ 0 w 72"/>
                <a:gd name="T43" fmla="*/ 48 h 84"/>
                <a:gd name="T44" fmla="*/ 0 w 72"/>
                <a:gd name="T45" fmla="*/ 66 h 84"/>
                <a:gd name="T46" fmla="*/ 2 w 72"/>
                <a:gd name="T47" fmla="*/ 72 h 84"/>
                <a:gd name="T48" fmla="*/ 4 w 72"/>
                <a:gd name="T49" fmla="*/ 72 h 84"/>
                <a:gd name="T50" fmla="*/ 8 w 72"/>
                <a:gd name="T51" fmla="*/ 74 h 84"/>
                <a:gd name="T52" fmla="*/ 12 w 72"/>
                <a:gd name="T53" fmla="*/ 74 h 84"/>
                <a:gd name="T54" fmla="*/ 16 w 72"/>
                <a:gd name="T55" fmla="*/ 80 h 84"/>
                <a:gd name="T56" fmla="*/ 18 w 72"/>
                <a:gd name="T57" fmla="*/ 80 h 84"/>
                <a:gd name="T58" fmla="*/ 24 w 72"/>
                <a:gd name="T59" fmla="*/ 84 h 84"/>
                <a:gd name="T60" fmla="*/ 30 w 72"/>
                <a:gd name="T61" fmla="*/ 82 h 84"/>
                <a:gd name="T62" fmla="*/ 32 w 72"/>
                <a:gd name="T63" fmla="*/ 82 h 84"/>
                <a:gd name="T64" fmla="*/ 40 w 72"/>
                <a:gd name="T65" fmla="*/ 84 h 84"/>
                <a:gd name="T66" fmla="*/ 50 w 72"/>
                <a:gd name="T67" fmla="*/ 82 h 84"/>
                <a:gd name="T68" fmla="*/ 58 w 72"/>
                <a:gd name="T69" fmla="*/ 76 h 84"/>
                <a:gd name="T70" fmla="*/ 62 w 72"/>
                <a:gd name="T71" fmla="*/ 70 h 84"/>
                <a:gd name="T72" fmla="*/ 64 w 72"/>
                <a:gd name="T73" fmla="*/ 64 h 84"/>
                <a:gd name="T74" fmla="*/ 68 w 72"/>
                <a:gd name="T7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84">
                  <a:moveTo>
                    <a:pt x="66" y="58"/>
                  </a:moveTo>
                  <a:lnTo>
                    <a:pt x="66" y="56"/>
                  </a:lnTo>
                  <a:lnTo>
                    <a:pt x="72" y="46"/>
                  </a:lnTo>
                  <a:lnTo>
                    <a:pt x="72" y="46"/>
                  </a:lnTo>
                  <a:lnTo>
                    <a:pt x="70" y="46"/>
                  </a:lnTo>
                  <a:lnTo>
                    <a:pt x="66" y="42"/>
                  </a:lnTo>
                  <a:lnTo>
                    <a:pt x="66" y="42"/>
                  </a:lnTo>
                  <a:lnTo>
                    <a:pt x="62" y="38"/>
                  </a:lnTo>
                  <a:lnTo>
                    <a:pt x="60" y="34"/>
                  </a:lnTo>
                  <a:lnTo>
                    <a:pt x="60" y="34"/>
                  </a:lnTo>
                  <a:lnTo>
                    <a:pt x="58" y="32"/>
                  </a:lnTo>
                  <a:lnTo>
                    <a:pt x="56" y="30"/>
                  </a:lnTo>
                  <a:lnTo>
                    <a:pt x="50" y="28"/>
                  </a:lnTo>
                  <a:lnTo>
                    <a:pt x="50" y="28"/>
                  </a:lnTo>
                  <a:lnTo>
                    <a:pt x="46" y="24"/>
                  </a:lnTo>
                  <a:lnTo>
                    <a:pt x="42" y="20"/>
                  </a:lnTo>
                  <a:lnTo>
                    <a:pt x="42" y="20"/>
                  </a:lnTo>
                  <a:lnTo>
                    <a:pt x="40" y="18"/>
                  </a:lnTo>
                  <a:lnTo>
                    <a:pt x="38" y="18"/>
                  </a:lnTo>
                  <a:lnTo>
                    <a:pt x="36" y="18"/>
                  </a:lnTo>
                  <a:lnTo>
                    <a:pt x="34" y="16"/>
                  </a:lnTo>
                  <a:lnTo>
                    <a:pt x="34" y="16"/>
                  </a:lnTo>
                  <a:lnTo>
                    <a:pt x="30" y="8"/>
                  </a:lnTo>
                  <a:lnTo>
                    <a:pt x="20" y="0"/>
                  </a:lnTo>
                  <a:lnTo>
                    <a:pt x="10" y="4"/>
                  </a:lnTo>
                  <a:lnTo>
                    <a:pt x="10" y="4"/>
                  </a:lnTo>
                  <a:lnTo>
                    <a:pt x="8" y="6"/>
                  </a:lnTo>
                  <a:lnTo>
                    <a:pt x="6" y="10"/>
                  </a:lnTo>
                  <a:lnTo>
                    <a:pt x="6" y="14"/>
                  </a:lnTo>
                  <a:lnTo>
                    <a:pt x="6" y="14"/>
                  </a:lnTo>
                  <a:lnTo>
                    <a:pt x="6" y="18"/>
                  </a:lnTo>
                  <a:lnTo>
                    <a:pt x="4" y="20"/>
                  </a:lnTo>
                  <a:lnTo>
                    <a:pt x="4" y="22"/>
                  </a:lnTo>
                  <a:lnTo>
                    <a:pt x="2" y="24"/>
                  </a:lnTo>
                  <a:lnTo>
                    <a:pt x="2" y="24"/>
                  </a:lnTo>
                  <a:lnTo>
                    <a:pt x="2" y="28"/>
                  </a:lnTo>
                  <a:lnTo>
                    <a:pt x="2" y="32"/>
                  </a:lnTo>
                  <a:lnTo>
                    <a:pt x="0" y="34"/>
                  </a:lnTo>
                  <a:lnTo>
                    <a:pt x="0" y="36"/>
                  </a:lnTo>
                  <a:lnTo>
                    <a:pt x="0" y="36"/>
                  </a:lnTo>
                  <a:lnTo>
                    <a:pt x="0" y="44"/>
                  </a:lnTo>
                  <a:lnTo>
                    <a:pt x="0" y="48"/>
                  </a:lnTo>
                  <a:lnTo>
                    <a:pt x="0" y="48"/>
                  </a:lnTo>
                  <a:lnTo>
                    <a:pt x="0" y="48"/>
                  </a:lnTo>
                  <a:lnTo>
                    <a:pt x="0" y="60"/>
                  </a:lnTo>
                  <a:lnTo>
                    <a:pt x="0" y="66"/>
                  </a:lnTo>
                  <a:lnTo>
                    <a:pt x="2" y="72"/>
                  </a:lnTo>
                  <a:lnTo>
                    <a:pt x="2" y="72"/>
                  </a:lnTo>
                  <a:lnTo>
                    <a:pt x="4" y="72"/>
                  </a:lnTo>
                  <a:lnTo>
                    <a:pt x="4" y="72"/>
                  </a:lnTo>
                  <a:lnTo>
                    <a:pt x="8" y="74"/>
                  </a:lnTo>
                  <a:lnTo>
                    <a:pt x="8" y="74"/>
                  </a:lnTo>
                  <a:lnTo>
                    <a:pt x="12" y="74"/>
                  </a:lnTo>
                  <a:lnTo>
                    <a:pt x="12" y="74"/>
                  </a:lnTo>
                  <a:lnTo>
                    <a:pt x="16" y="80"/>
                  </a:lnTo>
                  <a:lnTo>
                    <a:pt x="16" y="80"/>
                  </a:lnTo>
                  <a:lnTo>
                    <a:pt x="18" y="80"/>
                  </a:lnTo>
                  <a:lnTo>
                    <a:pt x="18" y="80"/>
                  </a:lnTo>
                  <a:lnTo>
                    <a:pt x="24" y="82"/>
                  </a:lnTo>
                  <a:lnTo>
                    <a:pt x="24" y="84"/>
                  </a:lnTo>
                  <a:lnTo>
                    <a:pt x="24" y="84"/>
                  </a:lnTo>
                  <a:lnTo>
                    <a:pt x="30" y="82"/>
                  </a:lnTo>
                  <a:lnTo>
                    <a:pt x="32" y="82"/>
                  </a:lnTo>
                  <a:lnTo>
                    <a:pt x="32" y="82"/>
                  </a:lnTo>
                  <a:lnTo>
                    <a:pt x="38" y="82"/>
                  </a:lnTo>
                  <a:lnTo>
                    <a:pt x="40" y="84"/>
                  </a:lnTo>
                  <a:lnTo>
                    <a:pt x="40" y="84"/>
                  </a:lnTo>
                  <a:lnTo>
                    <a:pt x="50" y="82"/>
                  </a:lnTo>
                  <a:lnTo>
                    <a:pt x="58" y="78"/>
                  </a:lnTo>
                  <a:lnTo>
                    <a:pt x="58" y="76"/>
                  </a:lnTo>
                  <a:lnTo>
                    <a:pt x="58" y="76"/>
                  </a:lnTo>
                  <a:lnTo>
                    <a:pt x="62" y="70"/>
                  </a:lnTo>
                  <a:lnTo>
                    <a:pt x="62" y="70"/>
                  </a:lnTo>
                  <a:lnTo>
                    <a:pt x="64" y="64"/>
                  </a:lnTo>
                  <a:lnTo>
                    <a:pt x="64" y="64"/>
                  </a:lnTo>
                  <a:lnTo>
                    <a:pt x="68" y="60"/>
                  </a:lnTo>
                  <a:lnTo>
                    <a:pt x="66" y="58"/>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4" name="Freeform 37">
              <a:extLst>
                <a:ext uri="{FF2B5EF4-FFF2-40B4-BE49-F238E27FC236}">
                  <a16:creationId xmlns:a16="http://schemas.microsoft.com/office/drawing/2014/main" id="{53F750B9-EF81-4C65-B50C-933554C2B6C2}"/>
                </a:ext>
              </a:extLst>
            </p:cNvPr>
            <p:cNvSpPr>
              <a:spLocks/>
            </p:cNvSpPr>
            <p:nvPr/>
          </p:nvSpPr>
          <p:spPr bwMode="auto">
            <a:xfrm>
              <a:off x="1823" y="2533"/>
              <a:ext cx="56" cy="90"/>
            </a:xfrm>
            <a:custGeom>
              <a:avLst/>
              <a:gdLst>
                <a:gd name="T0" fmla="*/ 52 w 54"/>
                <a:gd name="T1" fmla="*/ 2 h 86"/>
                <a:gd name="T2" fmla="*/ 48 w 54"/>
                <a:gd name="T3" fmla="*/ 2 h 86"/>
                <a:gd name="T4" fmla="*/ 46 w 54"/>
                <a:gd name="T5" fmla="*/ 0 h 86"/>
                <a:gd name="T6" fmla="*/ 40 w 54"/>
                <a:gd name="T7" fmla="*/ 0 h 86"/>
                <a:gd name="T8" fmla="*/ 40 w 54"/>
                <a:gd name="T9" fmla="*/ 2 h 86"/>
                <a:gd name="T10" fmla="*/ 34 w 54"/>
                <a:gd name="T11" fmla="*/ 4 h 86"/>
                <a:gd name="T12" fmla="*/ 22 w 54"/>
                <a:gd name="T13" fmla="*/ 2 h 86"/>
                <a:gd name="T14" fmla="*/ 16 w 54"/>
                <a:gd name="T15" fmla="*/ 8 h 86"/>
                <a:gd name="T16" fmla="*/ 16 w 54"/>
                <a:gd name="T17" fmla="*/ 6 h 86"/>
                <a:gd name="T18" fmla="*/ 8 w 54"/>
                <a:gd name="T19" fmla="*/ 18 h 86"/>
                <a:gd name="T20" fmla="*/ 8 w 54"/>
                <a:gd name="T21" fmla="*/ 26 h 86"/>
                <a:gd name="T22" fmla="*/ 0 w 54"/>
                <a:gd name="T23" fmla="*/ 32 h 86"/>
                <a:gd name="T24" fmla="*/ 0 w 54"/>
                <a:gd name="T25" fmla="*/ 34 h 86"/>
                <a:gd name="T26" fmla="*/ 2 w 54"/>
                <a:gd name="T27" fmla="*/ 42 h 86"/>
                <a:gd name="T28" fmla="*/ 2 w 54"/>
                <a:gd name="T29" fmla="*/ 52 h 86"/>
                <a:gd name="T30" fmla="*/ 4 w 54"/>
                <a:gd name="T31" fmla="*/ 56 h 86"/>
                <a:gd name="T32" fmla="*/ 6 w 54"/>
                <a:gd name="T33" fmla="*/ 58 h 86"/>
                <a:gd name="T34" fmla="*/ 4 w 54"/>
                <a:gd name="T35" fmla="*/ 64 h 86"/>
                <a:gd name="T36" fmla="*/ 8 w 54"/>
                <a:gd name="T37" fmla="*/ 84 h 86"/>
                <a:gd name="T38" fmla="*/ 24 w 54"/>
                <a:gd name="T39" fmla="*/ 86 h 86"/>
                <a:gd name="T40" fmla="*/ 22 w 54"/>
                <a:gd name="T41" fmla="*/ 76 h 86"/>
                <a:gd name="T42" fmla="*/ 34 w 54"/>
                <a:gd name="T43" fmla="*/ 72 h 86"/>
                <a:gd name="T44" fmla="*/ 40 w 54"/>
                <a:gd name="T45" fmla="*/ 72 h 86"/>
                <a:gd name="T46" fmla="*/ 46 w 54"/>
                <a:gd name="T47" fmla="*/ 72 h 86"/>
                <a:gd name="T48" fmla="*/ 50 w 54"/>
                <a:gd name="T49" fmla="*/ 62 h 86"/>
                <a:gd name="T50" fmla="*/ 54 w 54"/>
                <a:gd name="T51" fmla="*/ 52 h 86"/>
                <a:gd name="T52" fmla="*/ 50 w 54"/>
                <a:gd name="T53" fmla="*/ 48 h 86"/>
                <a:gd name="T54" fmla="*/ 46 w 54"/>
                <a:gd name="T55" fmla="*/ 40 h 86"/>
                <a:gd name="T56" fmla="*/ 46 w 54"/>
                <a:gd name="T57" fmla="*/ 22 h 86"/>
                <a:gd name="T58" fmla="*/ 52 w 54"/>
                <a:gd name="T59" fmla="*/ 12 h 86"/>
                <a:gd name="T60" fmla="*/ 52 w 54"/>
                <a:gd name="T61" fmla="*/ 6 h 86"/>
                <a:gd name="T62" fmla="*/ 52 w 54"/>
                <a:gd name="T63" fmla="*/ 8 h 86"/>
                <a:gd name="T64" fmla="*/ 52 w 54"/>
                <a:gd name="T65" fmla="*/ 4 h 86"/>
                <a:gd name="T66" fmla="*/ 52 w 54"/>
                <a:gd name="T67"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86">
                  <a:moveTo>
                    <a:pt x="52" y="2"/>
                  </a:moveTo>
                  <a:lnTo>
                    <a:pt x="52" y="2"/>
                  </a:lnTo>
                  <a:lnTo>
                    <a:pt x="50" y="2"/>
                  </a:lnTo>
                  <a:lnTo>
                    <a:pt x="48" y="2"/>
                  </a:lnTo>
                  <a:lnTo>
                    <a:pt x="48" y="2"/>
                  </a:lnTo>
                  <a:lnTo>
                    <a:pt x="46" y="0"/>
                  </a:lnTo>
                  <a:lnTo>
                    <a:pt x="46" y="0"/>
                  </a:lnTo>
                  <a:lnTo>
                    <a:pt x="40" y="0"/>
                  </a:lnTo>
                  <a:lnTo>
                    <a:pt x="40" y="2"/>
                  </a:lnTo>
                  <a:lnTo>
                    <a:pt x="40" y="2"/>
                  </a:lnTo>
                  <a:lnTo>
                    <a:pt x="34" y="4"/>
                  </a:lnTo>
                  <a:lnTo>
                    <a:pt x="34" y="4"/>
                  </a:lnTo>
                  <a:lnTo>
                    <a:pt x="28" y="4"/>
                  </a:lnTo>
                  <a:lnTo>
                    <a:pt x="22" y="2"/>
                  </a:lnTo>
                  <a:lnTo>
                    <a:pt x="20" y="2"/>
                  </a:lnTo>
                  <a:lnTo>
                    <a:pt x="16" y="8"/>
                  </a:lnTo>
                  <a:lnTo>
                    <a:pt x="16" y="6"/>
                  </a:lnTo>
                  <a:lnTo>
                    <a:pt x="16" y="6"/>
                  </a:lnTo>
                  <a:lnTo>
                    <a:pt x="8" y="18"/>
                  </a:lnTo>
                  <a:lnTo>
                    <a:pt x="8" y="18"/>
                  </a:lnTo>
                  <a:lnTo>
                    <a:pt x="8" y="26"/>
                  </a:lnTo>
                  <a:lnTo>
                    <a:pt x="8" y="26"/>
                  </a:lnTo>
                  <a:lnTo>
                    <a:pt x="4" y="30"/>
                  </a:lnTo>
                  <a:lnTo>
                    <a:pt x="0" y="32"/>
                  </a:lnTo>
                  <a:lnTo>
                    <a:pt x="0" y="32"/>
                  </a:lnTo>
                  <a:lnTo>
                    <a:pt x="0" y="34"/>
                  </a:lnTo>
                  <a:lnTo>
                    <a:pt x="0" y="36"/>
                  </a:lnTo>
                  <a:lnTo>
                    <a:pt x="2" y="42"/>
                  </a:lnTo>
                  <a:lnTo>
                    <a:pt x="2" y="42"/>
                  </a:lnTo>
                  <a:lnTo>
                    <a:pt x="2" y="52"/>
                  </a:lnTo>
                  <a:lnTo>
                    <a:pt x="2" y="52"/>
                  </a:lnTo>
                  <a:lnTo>
                    <a:pt x="4" y="56"/>
                  </a:lnTo>
                  <a:lnTo>
                    <a:pt x="4" y="56"/>
                  </a:lnTo>
                  <a:lnTo>
                    <a:pt x="6" y="58"/>
                  </a:lnTo>
                  <a:lnTo>
                    <a:pt x="6" y="60"/>
                  </a:lnTo>
                  <a:lnTo>
                    <a:pt x="4" y="64"/>
                  </a:lnTo>
                  <a:lnTo>
                    <a:pt x="6" y="76"/>
                  </a:lnTo>
                  <a:lnTo>
                    <a:pt x="8" y="84"/>
                  </a:lnTo>
                  <a:lnTo>
                    <a:pt x="14" y="82"/>
                  </a:lnTo>
                  <a:lnTo>
                    <a:pt x="24" y="86"/>
                  </a:lnTo>
                  <a:lnTo>
                    <a:pt x="26" y="80"/>
                  </a:lnTo>
                  <a:lnTo>
                    <a:pt x="22" y="76"/>
                  </a:lnTo>
                  <a:lnTo>
                    <a:pt x="24" y="68"/>
                  </a:lnTo>
                  <a:lnTo>
                    <a:pt x="34" y="72"/>
                  </a:lnTo>
                  <a:lnTo>
                    <a:pt x="38" y="70"/>
                  </a:lnTo>
                  <a:lnTo>
                    <a:pt x="40" y="72"/>
                  </a:lnTo>
                  <a:lnTo>
                    <a:pt x="46" y="72"/>
                  </a:lnTo>
                  <a:lnTo>
                    <a:pt x="46" y="72"/>
                  </a:lnTo>
                  <a:lnTo>
                    <a:pt x="50" y="62"/>
                  </a:lnTo>
                  <a:lnTo>
                    <a:pt x="50" y="62"/>
                  </a:lnTo>
                  <a:lnTo>
                    <a:pt x="54" y="56"/>
                  </a:lnTo>
                  <a:lnTo>
                    <a:pt x="54" y="52"/>
                  </a:lnTo>
                  <a:lnTo>
                    <a:pt x="54" y="52"/>
                  </a:lnTo>
                  <a:lnTo>
                    <a:pt x="50" y="48"/>
                  </a:lnTo>
                  <a:lnTo>
                    <a:pt x="48" y="44"/>
                  </a:lnTo>
                  <a:lnTo>
                    <a:pt x="46" y="40"/>
                  </a:lnTo>
                  <a:lnTo>
                    <a:pt x="46" y="40"/>
                  </a:lnTo>
                  <a:lnTo>
                    <a:pt x="46" y="22"/>
                  </a:lnTo>
                  <a:lnTo>
                    <a:pt x="52" y="12"/>
                  </a:lnTo>
                  <a:lnTo>
                    <a:pt x="52" y="12"/>
                  </a:lnTo>
                  <a:lnTo>
                    <a:pt x="52" y="6"/>
                  </a:lnTo>
                  <a:lnTo>
                    <a:pt x="52" y="6"/>
                  </a:lnTo>
                  <a:lnTo>
                    <a:pt x="52" y="8"/>
                  </a:lnTo>
                  <a:lnTo>
                    <a:pt x="52" y="8"/>
                  </a:lnTo>
                  <a:lnTo>
                    <a:pt x="52" y="6"/>
                  </a:lnTo>
                  <a:lnTo>
                    <a:pt x="52" y="4"/>
                  </a:lnTo>
                  <a:lnTo>
                    <a:pt x="52" y="4"/>
                  </a:lnTo>
                  <a:lnTo>
                    <a:pt x="52" y="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5" name="Freeform 106">
              <a:extLst>
                <a:ext uri="{FF2B5EF4-FFF2-40B4-BE49-F238E27FC236}">
                  <a16:creationId xmlns:a16="http://schemas.microsoft.com/office/drawing/2014/main" id="{4DDA7C27-E1B4-412F-9B97-E6289C559FA0}"/>
                </a:ext>
              </a:extLst>
            </p:cNvPr>
            <p:cNvSpPr>
              <a:spLocks/>
            </p:cNvSpPr>
            <p:nvPr/>
          </p:nvSpPr>
          <p:spPr bwMode="auto">
            <a:xfrm>
              <a:off x="1704" y="2319"/>
              <a:ext cx="19" cy="11"/>
            </a:xfrm>
            <a:custGeom>
              <a:avLst/>
              <a:gdLst>
                <a:gd name="T0" fmla="*/ 0 w 18"/>
                <a:gd name="T1" fmla="*/ 0 h 10"/>
                <a:gd name="T2" fmla="*/ 0 w 18"/>
                <a:gd name="T3" fmla="*/ 0 h 10"/>
                <a:gd name="T4" fmla="*/ 0 w 18"/>
                <a:gd name="T5" fmla="*/ 4 h 10"/>
                <a:gd name="T6" fmla="*/ 0 w 18"/>
                <a:gd name="T7" fmla="*/ 4 h 10"/>
                <a:gd name="T8" fmla="*/ 2 w 18"/>
                <a:gd name="T9" fmla="*/ 8 h 10"/>
                <a:gd name="T10" fmla="*/ 2 w 18"/>
                <a:gd name="T11" fmla="*/ 8 h 10"/>
                <a:gd name="T12" fmla="*/ 8 w 18"/>
                <a:gd name="T13" fmla="*/ 10 h 10"/>
                <a:gd name="T14" fmla="*/ 10 w 18"/>
                <a:gd name="T15" fmla="*/ 8 h 10"/>
                <a:gd name="T16" fmla="*/ 16 w 18"/>
                <a:gd name="T17" fmla="*/ 4 h 10"/>
                <a:gd name="T18" fmla="*/ 16 w 18"/>
                <a:gd name="T19" fmla="*/ 4 h 10"/>
                <a:gd name="T20" fmla="*/ 18 w 18"/>
                <a:gd name="T21" fmla="*/ 2 h 10"/>
                <a:gd name="T22" fmla="*/ 18 w 18"/>
                <a:gd name="T23" fmla="*/ 2 h 10"/>
                <a:gd name="T24" fmla="*/ 14 w 18"/>
                <a:gd name="T25" fmla="*/ 0 h 10"/>
                <a:gd name="T26" fmla="*/ 0 w 18"/>
                <a:gd name="T27" fmla="*/ 0 h 10"/>
                <a:gd name="T28" fmla="*/ 0 w 18"/>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0">
                  <a:moveTo>
                    <a:pt x="0" y="0"/>
                  </a:moveTo>
                  <a:lnTo>
                    <a:pt x="0" y="0"/>
                  </a:lnTo>
                  <a:lnTo>
                    <a:pt x="0" y="4"/>
                  </a:lnTo>
                  <a:lnTo>
                    <a:pt x="0" y="4"/>
                  </a:lnTo>
                  <a:lnTo>
                    <a:pt x="2" y="8"/>
                  </a:lnTo>
                  <a:lnTo>
                    <a:pt x="2" y="8"/>
                  </a:lnTo>
                  <a:lnTo>
                    <a:pt x="8" y="10"/>
                  </a:lnTo>
                  <a:lnTo>
                    <a:pt x="10" y="8"/>
                  </a:lnTo>
                  <a:lnTo>
                    <a:pt x="16" y="4"/>
                  </a:lnTo>
                  <a:lnTo>
                    <a:pt x="16" y="4"/>
                  </a:lnTo>
                  <a:lnTo>
                    <a:pt x="18" y="2"/>
                  </a:lnTo>
                  <a:lnTo>
                    <a:pt x="18" y="2"/>
                  </a:lnTo>
                  <a:lnTo>
                    <a:pt x="14"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6" name="Freeform 110">
              <a:extLst>
                <a:ext uri="{FF2B5EF4-FFF2-40B4-BE49-F238E27FC236}">
                  <a16:creationId xmlns:a16="http://schemas.microsoft.com/office/drawing/2014/main" id="{C32B80F2-39DD-4FBC-8921-A4696513DCE7}"/>
                </a:ext>
              </a:extLst>
            </p:cNvPr>
            <p:cNvSpPr>
              <a:spLocks/>
            </p:cNvSpPr>
            <p:nvPr/>
          </p:nvSpPr>
          <p:spPr bwMode="auto">
            <a:xfrm>
              <a:off x="1499" y="2650"/>
              <a:ext cx="170" cy="309"/>
            </a:xfrm>
            <a:custGeom>
              <a:avLst/>
              <a:gdLst>
                <a:gd name="T0" fmla="*/ 158 w 164"/>
                <a:gd name="T1" fmla="*/ 252 h 298"/>
                <a:gd name="T2" fmla="*/ 156 w 164"/>
                <a:gd name="T3" fmla="*/ 238 h 298"/>
                <a:gd name="T4" fmla="*/ 138 w 164"/>
                <a:gd name="T5" fmla="*/ 194 h 298"/>
                <a:gd name="T6" fmla="*/ 138 w 164"/>
                <a:gd name="T7" fmla="*/ 152 h 298"/>
                <a:gd name="T8" fmla="*/ 114 w 164"/>
                <a:gd name="T9" fmla="*/ 156 h 298"/>
                <a:gd name="T10" fmla="*/ 106 w 164"/>
                <a:gd name="T11" fmla="*/ 146 h 298"/>
                <a:gd name="T12" fmla="*/ 96 w 164"/>
                <a:gd name="T13" fmla="*/ 136 h 298"/>
                <a:gd name="T14" fmla="*/ 96 w 164"/>
                <a:gd name="T15" fmla="*/ 122 h 298"/>
                <a:gd name="T16" fmla="*/ 92 w 164"/>
                <a:gd name="T17" fmla="*/ 114 h 298"/>
                <a:gd name="T18" fmla="*/ 98 w 164"/>
                <a:gd name="T19" fmla="*/ 106 h 298"/>
                <a:gd name="T20" fmla="*/ 104 w 164"/>
                <a:gd name="T21" fmla="*/ 92 h 298"/>
                <a:gd name="T22" fmla="*/ 118 w 164"/>
                <a:gd name="T23" fmla="*/ 76 h 298"/>
                <a:gd name="T24" fmla="*/ 140 w 164"/>
                <a:gd name="T25" fmla="*/ 70 h 298"/>
                <a:gd name="T26" fmla="*/ 134 w 164"/>
                <a:gd name="T27" fmla="*/ 64 h 298"/>
                <a:gd name="T28" fmla="*/ 140 w 164"/>
                <a:gd name="T29" fmla="*/ 34 h 298"/>
                <a:gd name="T30" fmla="*/ 124 w 164"/>
                <a:gd name="T31" fmla="*/ 28 h 298"/>
                <a:gd name="T32" fmla="*/ 112 w 164"/>
                <a:gd name="T33" fmla="*/ 30 h 298"/>
                <a:gd name="T34" fmla="*/ 100 w 164"/>
                <a:gd name="T35" fmla="*/ 20 h 298"/>
                <a:gd name="T36" fmla="*/ 94 w 164"/>
                <a:gd name="T37" fmla="*/ 14 h 298"/>
                <a:gd name="T38" fmla="*/ 84 w 164"/>
                <a:gd name="T39" fmla="*/ 4 h 298"/>
                <a:gd name="T40" fmla="*/ 76 w 164"/>
                <a:gd name="T41" fmla="*/ 6 h 298"/>
                <a:gd name="T42" fmla="*/ 74 w 164"/>
                <a:gd name="T43" fmla="*/ 24 h 298"/>
                <a:gd name="T44" fmla="*/ 66 w 164"/>
                <a:gd name="T45" fmla="*/ 42 h 298"/>
                <a:gd name="T46" fmla="*/ 42 w 164"/>
                <a:gd name="T47" fmla="*/ 60 h 298"/>
                <a:gd name="T48" fmla="*/ 30 w 164"/>
                <a:gd name="T49" fmla="*/ 80 h 298"/>
                <a:gd name="T50" fmla="*/ 22 w 164"/>
                <a:gd name="T51" fmla="*/ 80 h 298"/>
                <a:gd name="T52" fmla="*/ 18 w 164"/>
                <a:gd name="T53" fmla="*/ 74 h 298"/>
                <a:gd name="T54" fmla="*/ 14 w 164"/>
                <a:gd name="T55" fmla="*/ 66 h 298"/>
                <a:gd name="T56" fmla="*/ 0 w 164"/>
                <a:gd name="T57" fmla="*/ 72 h 298"/>
                <a:gd name="T58" fmla="*/ 0 w 164"/>
                <a:gd name="T59" fmla="*/ 76 h 298"/>
                <a:gd name="T60" fmla="*/ 4 w 164"/>
                <a:gd name="T61" fmla="*/ 82 h 298"/>
                <a:gd name="T62" fmla="*/ 6 w 164"/>
                <a:gd name="T63" fmla="*/ 90 h 298"/>
                <a:gd name="T64" fmla="*/ 20 w 164"/>
                <a:gd name="T65" fmla="*/ 112 h 298"/>
                <a:gd name="T66" fmla="*/ 22 w 164"/>
                <a:gd name="T67" fmla="*/ 118 h 298"/>
                <a:gd name="T68" fmla="*/ 30 w 164"/>
                <a:gd name="T69" fmla="*/ 126 h 298"/>
                <a:gd name="T70" fmla="*/ 46 w 164"/>
                <a:gd name="T71" fmla="*/ 144 h 298"/>
                <a:gd name="T72" fmla="*/ 50 w 164"/>
                <a:gd name="T73" fmla="*/ 152 h 298"/>
                <a:gd name="T74" fmla="*/ 54 w 164"/>
                <a:gd name="T75" fmla="*/ 164 h 298"/>
                <a:gd name="T76" fmla="*/ 56 w 164"/>
                <a:gd name="T77" fmla="*/ 182 h 298"/>
                <a:gd name="T78" fmla="*/ 62 w 164"/>
                <a:gd name="T79" fmla="*/ 196 h 298"/>
                <a:gd name="T80" fmla="*/ 66 w 164"/>
                <a:gd name="T81" fmla="*/ 200 h 298"/>
                <a:gd name="T82" fmla="*/ 72 w 164"/>
                <a:gd name="T83" fmla="*/ 214 h 298"/>
                <a:gd name="T84" fmla="*/ 82 w 164"/>
                <a:gd name="T85" fmla="*/ 246 h 298"/>
                <a:gd name="T86" fmla="*/ 88 w 164"/>
                <a:gd name="T87" fmla="*/ 254 h 298"/>
                <a:gd name="T88" fmla="*/ 102 w 164"/>
                <a:gd name="T89" fmla="*/ 266 h 298"/>
                <a:gd name="T90" fmla="*/ 110 w 164"/>
                <a:gd name="T91" fmla="*/ 270 h 298"/>
                <a:gd name="T92" fmla="*/ 128 w 164"/>
                <a:gd name="T93" fmla="*/ 280 h 298"/>
                <a:gd name="T94" fmla="*/ 136 w 164"/>
                <a:gd name="T95" fmla="*/ 284 h 298"/>
                <a:gd name="T96" fmla="*/ 144 w 164"/>
                <a:gd name="T97" fmla="*/ 292 h 298"/>
                <a:gd name="T98" fmla="*/ 154 w 164"/>
                <a:gd name="T99" fmla="*/ 294 h 298"/>
                <a:gd name="T100" fmla="*/ 162 w 164"/>
                <a:gd name="T101" fmla="*/ 270 h 298"/>
                <a:gd name="T102" fmla="*/ 162 w 164"/>
                <a:gd name="T103" fmla="*/ 262 h 298"/>
                <a:gd name="T104" fmla="*/ 152 w 164"/>
                <a:gd name="T105" fmla="*/ 258 h 298"/>
                <a:gd name="T106" fmla="*/ 158 w 164"/>
                <a:gd name="T107" fmla="*/ 254 h 298"/>
                <a:gd name="T108" fmla="*/ 160 w 164"/>
                <a:gd name="T109" fmla="*/ 25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298">
                  <a:moveTo>
                    <a:pt x="160" y="258"/>
                  </a:moveTo>
                  <a:lnTo>
                    <a:pt x="160" y="258"/>
                  </a:lnTo>
                  <a:lnTo>
                    <a:pt x="160" y="256"/>
                  </a:lnTo>
                  <a:lnTo>
                    <a:pt x="158" y="252"/>
                  </a:lnTo>
                  <a:lnTo>
                    <a:pt x="158" y="252"/>
                  </a:lnTo>
                  <a:lnTo>
                    <a:pt x="158" y="248"/>
                  </a:lnTo>
                  <a:lnTo>
                    <a:pt x="160" y="246"/>
                  </a:lnTo>
                  <a:lnTo>
                    <a:pt x="160" y="246"/>
                  </a:lnTo>
                  <a:lnTo>
                    <a:pt x="156" y="238"/>
                  </a:lnTo>
                  <a:lnTo>
                    <a:pt x="156" y="238"/>
                  </a:lnTo>
                  <a:lnTo>
                    <a:pt x="156" y="232"/>
                  </a:lnTo>
                  <a:lnTo>
                    <a:pt x="156" y="226"/>
                  </a:lnTo>
                  <a:lnTo>
                    <a:pt x="160" y="216"/>
                  </a:lnTo>
                  <a:lnTo>
                    <a:pt x="152" y="200"/>
                  </a:lnTo>
                  <a:lnTo>
                    <a:pt x="138" y="194"/>
                  </a:lnTo>
                  <a:lnTo>
                    <a:pt x="140" y="154"/>
                  </a:lnTo>
                  <a:lnTo>
                    <a:pt x="140" y="154"/>
                  </a:lnTo>
                  <a:lnTo>
                    <a:pt x="140" y="152"/>
                  </a:lnTo>
                  <a:lnTo>
                    <a:pt x="140" y="150"/>
                  </a:lnTo>
                  <a:lnTo>
                    <a:pt x="138" y="152"/>
                  </a:lnTo>
                  <a:lnTo>
                    <a:pt x="138" y="152"/>
                  </a:lnTo>
                  <a:lnTo>
                    <a:pt x="128" y="158"/>
                  </a:lnTo>
                  <a:lnTo>
                    <a:pt x="116" y="158"/>
                  </a:lnTo>
                  <a:lnTo>
                    <a:pt x="116" y="158"/>
                  </a:lnTo>
                  <a:lnTo>
                    <a:pt x="114" y="156"/>
                  </a:lnTo>
                  <a:lnTo>
                    <a:pt x="112" y="152"/>
                  </a:lnTo>
                  <a:lnTo>
                    <a:pt x="112" y="152"/>
                  </a:lnTo>
                  <a:lnTo>
                    <a:pt x="112" y="150"/>
                  </a:lnTo>
                  <a:lnTo>
                    <a:pt x="108" y="148"/>
                  </a:lnTo>
                  <a:lnTo>
                    <a:pt x="106" y="146"/>
                  </a:lnTo>
                  <a:lnTo>
                    <a:pt x="104" y="142"/>
                  </a:lnTo>
                  <a:lnTo>
                    <a:pt x="104" y="142"/>
                  </a:lnTo>
                  <a:lnTo>
                    <a:pt x="102" y="140"/>
                  </a:lnTo>
                  <a:lnTo>
                    <a:pt x="98" y="138"/>
                  </a:lnTo>
                  <a:lnTo>
                    <a:pt x="96" y="136"/>
                  </a:lnTo>
                  <a:lnTo>
                    <a:pt x="98" y="130"/>
                  </a:lnTo>
                  <a:lnTo>
                    <a:pt x="98" y="130"/>
                  </a:lnTo>
                  <a:lnTo>
                    <a:pt x="98" y="126"/>
                  </a:lnTo>
                  <a:lnTo>
                    <a:pt x="96" y="124"/>
                  </a:lnTo>
                  <a:lnTo>
                    <a:pt x="96" y="122"/>
                  </a:lnTo>
                  <a:lnTo>
                    <a:pt x="96" y="122"/>
                  </a:lnTo>
                  <a:lnTo>
                    <a:pt x="94" y="122"/>
                  </a:lnTo>
                  <a:lnTo>
                    <a:pt x="94" y="118"/>
                  </a:lnTo>
                  <a:lnTo>
                    <a:pt x="92" y="114"/>
                  </a:lnTo>
                  <a:lnTo>
                    <a:pt x="92" y="114"/>
                  </a:lnTo>
                  <a:lnTo>
                    <a:pt x="94" y="112"/>
                  </a:lnTo>
                  <a:lnTo>
                    <a:pt x="96" y="112"/>
                  </a:lnTo>
                  <a:lnTo>
                    <a:pt x="98" y="114"/>
                  </a:lnTo>
                  <a:lnTo>
                    <a:pt x="98" y="114"/>
                  </a:lnTo>
                  <a:lnTo>
                    <a:pt x="98" y="106"/>
                  </a:lnTo>
                  <a:lnTo>
                    <a:pt x="98" y="106"/>
                  </a:lnTo>
                  <a:lnTo>
                    <a:pt x="100" y="102"/>
                  </a:lnTo>
                  <a:lnTo>
                    <a:pt x="102" y="98"/>
                  </a:lnTo>
                  <a:lnTo>
                    <a:pt x="102" y="98"/>
                  </a:lnTo>
                  <a:lnTo>
                    <a:pt x="104" y="92"/>
                  </a:lnTo>
                  <a:lnTo>
                    <a:pt x="106" y="86"/>
                  </a:lnTo>
                  <a:lnTo>
                    <a:pt x="106" y="86"/>
                  </a:lnTo>
                  <a:lnTo>
                    <a:pt x="110" y="82"/>
                  </a:lnTo>
                  <a:lnTo>
                    <a:pt x="118" y="76"/>
                  </a:lnTo>
                  <a:lnTo>
                    <a:pt x="118" y="76"/>
                  </a:lnTo>
                  <a:lnTo>
                    <a:pt x="124" y="74"/>
                  </a:lnTo>
                  <a:lnTo>
                    <a:pt x="130" y="72"/>
                  </a:lnTo>
                  <a:lnTo>
                    <a:pt x="130" y="72"/>
                  </a:lnTo>
                  <a:lnTo>
                    <a:pt x="140" y="70"/>
                  </a:lnTo>
                  <a:lnTo>
                    <a:pt x="140" y="70"/>
                  </a:lnTo>
                  <a:lnTo>
                    <a:pt x="142" y="70"/>
                  </a:lnTo>
                  <a:lnTo>
                    <a:pt x="144" y="68"/>
                  </a:lnTo>
                  <a:lnTo>
                    <a:pt x="144" y="66"/>
                  </a:lnTo>
                  <a:lnTo>
                    <a:pt x="140" y="64"/>
                  </a:lnTo>
                  <a:lnTo>
                    <a:pt x="134" y="64"/>
                  </a:lnTo>
                  <a:lnTo>
                    <a:pt x="146" y="38"/>
                  </a:lnTo>
                  <a:lnTo>
                    <a:pt x="146" y="38"/>
                  </a:lnTo>
                  <a:lnTo>
                    <a:pt x="144" y="36"/>
                  </a:lnTo>
                  <a:lnTo>
                    <a:pt x="140" y="34"/>
                  </a:lnTo>
                  <a:lnTo>
                    <a:pt x="140" y="34"/>
                  </a:lnTo>
                  <a:lnTo>
                    <a:pt x="134" y="32"/>
                  </a:lnTo>
                  <a:lnTo>
                    <a:pt x="130" y="30"/>
                  </a:lnTo>
                  <a:lnTo>
                    <a:pt x="130" y="30"/>
                  </a:lnTo>
                  <a:lnTo>
                    <a:pt x="128" y="28"/>
                  </a:lnTo>
                  <a:lnTo>
                    <a:pt x="124" y="28"/>
                  </a:lnTo>
                  <a:lnTo>
                    <a:pt x="120" y="28"/>
                  </a:lnTo>
                  <a:lnTo>
                    <a:pt x="120" y="32"/>
                  </a:lnTo>
                  <a:lnTo>
                    <a:pt x="120" y="32"/>
                  </a:lnTo>
                  <a:lnTo>
                    <a:pt x="112" y="30"/>
                  </a:lnTo>
                  <a:lnTo>
                    <a:pt x="112" y="30"/>
                  </a:lnTo>
                  <a:lnTo>
                    <a:pt x="110" y="30"/>
                  </a:lnTo>
                  <a:lnTo>
                    <a:pt x="108" y="28"/>
                  </a:lnTo>
                  <a:lnTo>
                    <a:pt x="108" y="26"/>
                  </a:lnTo>
                  <a:lnTo>
                    <a:pt x="108" y="20"/>
                  </a:lnTo>
                  <a:lnTo>
                    <a:pt x="100" y="20"/>
                  </a:lnTo>
                  <a:lnTo>
                    <a:pt x="100" y="20"/>
                  </a:lnTo>
                  <a:lnTo>
                    <a:pt x="96" y="18"/>
                  </a:lnTo>
                  <a:lnTo>
                    <a:pt x="94" y="16"/>
                  </a:lnTo>
                  <a:lnTo>
                    <a:pt x="94" y="14"/>
                  </a:lnTo>
                  <a:lnTo>
                    <a:pt x="94" y="14"/>
                  </a:lnTo>
                  <a:lnTo>
                    <a:pt x="92" y="10"/>
                  </a:lnTo>
                  <a:lnTo>
                    <a:pt x="88" y="6"/>
                  </a:lnTo>
                  <a:lnTo>
                    <a:pt x="88" y="6"/>
                  </a:lnTo>
                  <a:lnTo>
                    <a:pt x="86" y="6"/>
                  </a:lnTo>
                  <a:lnTo>
                    <a:pt x="84" y="4"/>
                  </a:lnTo>
                  <a:lnTo>
                    <a:pt x="84" y="0"/>
                  </a:lnTo>
                  <a:lnTo>
                    <a:pt x="76" y="0"/>
                  </a:lnTo>
                  <a:lnTo>
                    <a:pt x="72" y="4"/>
                  </a:lnTo>
                  <a:lnTo>
                    <a:pt x="76" y="6"/>
                  </a:lnTo>
                  <a:lnTo>
                    <a:pt x="76" y="6"/>
                  </a:lnTo>
                  <a:lnTo>
                    <a:pt x="76" y="16"/>
                  </a:lnTo>
                  <a:lnTo>
                    <a:pt x="76" y="16"/>
                  </a:lnTo>
                  <a:lnTo>
                    <a:pt x="78" y="22"/>
                  </a:lnTo>
                  <a:lnTo>
                    <a:pt x="78" y="24"/>
                  </a:lnTo>
                  <a:lnTo>
                    <a:pt x="74" y="24"/>
                  </a:lnTo>
                  <a:lnTo>
                    <a:pt x="74" y="24"/>
                  </a:lnTo>
                  <a:lnTo>
                    <a:pt x="74" y="30"/>
                  </a:lnTo>
                  <a:lnTo>
                    <a:pt x="72" y="36"/>
                  </a:lnTo>
                  <a:lnTo>
                    <a:pt x="66" y="42"/>
                  </a:lnTo>
                  <a:lnTo>
                    <a:pt x="66" y="42"/>
                  </a:lnTo>
                  <a:lnTo>
                    <a:pt x="54" y="48"/>
                  </a:lnTo>
                  <a:lnTo>
                    <a:pt x="48" y="52"/>
                  </a:lnTo>
                  <a:lnTo>
                    <a:pt x="48" y="52"/>
                  </a:lnTo>
                  <a:lnTo>
                    <a:pt x="42" y="60"/>
                  </a:lnTo>
                  <a:lnTo>
                    <a:pt x="42" y="60"/>
                  </a:lnTo>
                  <a:lnTo>
                    <a:pt x="38" y="66"/>
                  </a:lnTo>
                  <a:lnTo>
                    <a:pt x="34" y="76"/>
                  </a:lnTo>
                  <a:lnTo>
                    <a:pt x="34" y="76"/>
                  </a:lnTo>
                  <a:lnTo>
                    <a:pt x="32" y="78"/>
                  </a:lnTo>
                  <a:lnTo>
                    <a:pt x="30" y="80"/>
                  </a:lnTo>
                  <a:lnTo>
                    <a:pt x="26" y="82"/>
                  </a:lnTo>
                  <a:lnTo>
                    <a:pt x="26" y="82"/>
                  </a:lnTo>
                  <a:lnTo>
                    <a:pt x="26" y="82"/>
                  </a:lnTo>
                  <a:lnTo>
                    <a:pt x="24" y="82"/>
                  </a:lnTo>
                  <a:lnTo>
                    <a:pt x="22" y="80"/>
                  </a:lnTo>
                  <a:lnTo>
                    <a:pt x="22" y="80"/>
                  </a:lnTo>
                  <a:lnTo>
                    <a:pt x="20" y="74"/>
                  </a:lnTo>
                  <a:lnTo>
                    <a:pt x="18" y="72"/>
                  </a:lnTo>
                  <a:lnTo>
                    <a:pt x="18" y="72"/>
                  </a:lnTo>
                  <a:lnTo>
                    <a:pt x="18" y="74"/>
                  </a:lnTo>
                  <a:lnTo>
                    <a:pt x="14" y="76"/>
                  </a:lnTo>
                  <a:lnTo>
                    <a:pt x="14" y="76"/>
                  </a:lnTo>
                  <a:lnTo>
                    <a:pt x="10" y="72"/>
                  </a:lnTo>
                  <a:lnTo>
                    <a:pt x="8" y="70"/>
                  </a:lnTo>
                  <a:lnTo>
                    <a:pt x="14" y="66"/>
                  </a:lnTo>
                  <a:lnTo>
                    <a:pt x="12" y="64"/>
                  </a:lnTo>
                  <a:lnTo>
                    <a:pt x="10" y="58"/>
                  </a:lnTo>
                  <a:lnTo>
                    <a:pt x="10" y="58"/>
                  </a:lnTo>
                  <a:lnTo>
                    <a:pt x="4" y="64"/>
                  </a:lnTo>
                  <a:lnTo>
                    <a:pt x="0" y="72"/>
                  </a:lnTo>
                  <a:lnTo>
                    <a:pt x="0" y="72"/>
                  </a:lnTo>
                  <a:lnTo>
                    <a:pt x="0" y="74"/>
                  </a:lnTo>
                  <a:lnTo>
                    <a:pt x="0" y="76"/>
                  </a:lnTo>
                  <a:lnTo>
                    <a:pt x="0" y="76"/>
                  </a:lnTo>
                  <a:lnTo>
                    <a:pt x="0" y="76"/>
                  </a:lnTo>
                  <a:lnTo>
                    <a:pt x="2" y="80"/>
                  </a:lnTo>
                  <a:lnTo>
                    <a:pt x="2" y="80"/>
                  </a:lnTo>
                  <a:lnTo>
                    <a:pt x="4" y="80"/>
                  </a:lnTo>
                  <a:lnTo>
                    <a:pt x="4" y="80"/>
                  </a:lnTo>
                  <a:lnTo>
                    <a:pt x="4" y="82"/>
                  </a:lnTo>
                  <a:lnTo>
                    <a:pt x="4" y="82"/>
                  </a:lnTo>
                  <a:lnTo>
                    <a:pt x="2" y="86"/>
                  </a:lnTo>
                  <a:lnTo>
                    <a:pt x="2" y="86"/>
                  </a:lnTo>
                  <a:lnTo>
                    <a:pt x="6" y="90"/>
                  </a:lnTo>
                  <a:lnTo>
                    <a:pt x="6" y="90"/>
                  </a:lnTo>
                  <a:lnTo>
                    <a:pt x="6" y="94"/>
                  </a:lnTo>
                  <a:lnTo>
                    <a:pt x="4" y="98"/>
                  </a:lnTo>
                  <a:lnTo>
                    <a:pt x="4" y="98"/>
                  </a:lnTo>
                  <a:lnTo>
                    <a:pt x="12" y="104"/>
                  </a:lnTo>
                  <a:lnTo>
                    <a:pt x="20" y="112"/>
                  </a:lnTo>
                  <a:lnTo>
                    <a:pt x="20" y="112"/>
                  </a:lnTo>
                  <a:lnTo>
                    <a:pt x="22" y="114"/>
                  </a:lnTo>
                  <a:lnTo>
                    <a:pt x="22" y="114"/>
                  </a:lnTo>
                  <a:lnTo>
                    <a:pt x="22" y="118"/>
                  </a:lnTo>
                  <a:lnTo>
                    <a:pt x="22" y="118"/>
                  </a:lnTo>
                  <a:lnTo>
                    <a:pt x="26" y="120"/>
                  </a:lnTo>
                  <a:lnTo>
                    <a:pt x="30" y="122"/>
                  </a:lnTo>
                  <a:lnTo>
                    <a:pt x="30" y="122"/>
                  </a:lnTo>
                  <a:lnTo>
                    <a:pt x="30" y="126"/>
                  </a:lnTo>
                  <a:lnTo>
                    <a:pt x="30" y="126"/>
                  </a:lnTo>
                  <a:lnTo>
                    <a:pt x="38" y="134"/>
                  </a:lnTo>
                  <a:lnTo>
                    <a:pt x="38" y="134"/>
                  </a:lnTo>
                  <a:lnTo>
                    <a:pt x="44" y="144"/>
                  </a:lnTo>
                  <a:lnTo>
                    <a:pt x="44" y="144"/>
                  </a:lnTo>
                  <a:lnTo>
                    <a:pt x="46" y="144"/>
                  </a:lnTo>
                  <a:lnTo>
                    <a:pt x="46" y="144"/>
                  </a:lnTo>
                  <a:lnTo>
                    <a:pt x="46" y="148"/>
                  </a:lnTo>
                  <a:lnTo>
                    <a:pt x="48" y="150"/>
                  </a:lnTo>
                  <a:lnTo>
                    <a:pt x="48" y="150"/>
                  </a:lnTo>
                  <a:lnTo>
                    <a:pt x="50" y="152"/>
                  </a:lnTo>
                  <a:lnTo>
                    <a:pt x="50" y="152"/>
                  </a:lnTo>
                  <a:lnTo>
                    <a:pt x="50" y="160"/>
                  </a:lnTo>
                  <a:lnTo>
                    <a:pt x="50" y="160"/>
                  </a:lnTo>
                  <a:lnTo>
                    <a:pt x="54" y="164"/>
                  </a:lnTo>
                  <a:lnTo>
                    <a:pt x="54" y="164"/>
                  </a:lnTo>
                  <a:lnTo>
                    <a:pt x="54" y="172"/>
                  </a:lnTo>
                  <a:lnTo>
                    <a:pt x="54" y="172"/>
                  </a:lnTo>
                  <a:lnTo>
                    <a:pt x="56" y="178"/>
                  </a:lnTo>
                  <a:lnTo>
                    <a:pt x="56" y="182"/>
                  </a:lnTo>
                  <a:lnTo>
                    <a:pt x="56" y="182"/>
                  </a:lnTo>
                  <a:lnTo>
                    <a:pt x="56" y="184"/>
                  </a:lnTo>
                  <a:lnTo>
                    <a:pt x="56" y="184"/>
                  </a:lnTo>
                  <a:lnTo>
                    <a:pt x="60" y="190"/>
                  </a:lnTo>
                  <a:lnTo>
                    <a:pt x="62" y="192"/>
                  </a:lnTo>
                  <a:lnTo>
                    <a:pt x="62" y="196"/>
                  </a:lnTo>
                  <a:lnTo>
                    <a:pt x="62" y="196"/>
                  </a:lnTo>
                  <a:lnTo>
                    <a:pt x="62" y="198"/>
                  </a:lnTo>
                  <a:lnTo>
                    <a:pt x="62" y="198"/>
                  </a:lnTo>
                  <a:lnTo>
                    <a:pt x="66" y="200"/>
                  </a:lnTo>
                  <a:lnTo>
                    <a:pt x="66" y="200"/>
                  </a:lnTo>
                  <a:lnTo>
                    <a:pt x="68" y="206"/>
                  </a:lnTo>
                  <a:lnTo>
                    <a:pt x="70" y="212"/>
                  </a:lnTo>
                  <a:lnTo>
                    <a:pt x="70" y="212"/>
                  </a:lnTo>
                  <a:lnTo>
                    <a:pt x="72" y="214"/>
                  </a:lnTo>
                  <a:lnTo>
                    <a:pt x="72" y="214"/>
                  </a:lnTo>
                  <a:lnTo>
                    <a:pt x="74" y="224"/>
                  </a:lnTo>
                  <a:lnTo>
                    <a:pt x="72" y="232"/>
                  </a:lnTo>
                  <a:lnTo>
                    <a:pt x="72" y="232"/>
                  </a:lnTo>
                  <a:lnTo>
                    <a:pt x="78" y="238"/>
                  </a:lnTo>
                  <a:lnTo>
                    <a:pt x="82" y="246"/>
                  </a:lnTo>
                  <a:lnTo>
                    <a:pt x="82" y="246"/>
                  </a:lnTo>
                  <a:lnTo>
                    <a:pt x="82" y="248"/>
                  </a:lnTo>
                  <a:lnTo>
                    <a:pt x="84" y="250"/>
                  </a:lnTo>
                  <a:lnTo>
                    <a:pt x="84" y="250"/>
                  </a:lnTo>
                  <a:lnTo>
                    <a:pt x="88" y="254"/>
                  </a:lnTo>
                  <a:lnTo>
                    <a:pt x="94" y="258"/>
                  </a:lnTo>
                  <a:lnTo>
                    <a:pt x="94" y="258"/>
                  </a:lnTo>
                  <a:lnTo>
                    <a:pt x="102" y="264"/>
                  </a:lnTo>
                  <a:lnTo>
                    <a:pt x="102" y="264"/>
                  </a:lnTo>
                  <a:lnTo>
                    <a:pt x="102" y="266"/>
                  </a:lnTo>
                  <a:lnTo>
                    <a:pt x="102" y="266"/>
                  </a:lnTo>
                  <a:lnTo>
                    <a:pt x="106" y="266"/>
                  </a:lnTo>
                  <a:lnTo>
                    <a:pt x="106" y="266"/>
                  </a:lnTo>
                  <a:lnTo>
                    <a:pt x="110" y="270"/>
                  </a:lnTo>
                  <a:lnTo>
                    <a:pt x="110" y="270"/>
                  </a:lnTo>
                  <a:lnTo>
                    <a:pt x="116" y="270"/>
                  </a:lnTo>
                  <a:lnTo>
                    <a:pt x="116" y="270"/>
                  </a:lnTo>
                  <a:lnTo>
                    <a:pt x="116" y="274"/>
                  </a:lnTo>
                  <a:lnTo>
                    <a:pt x="116" y="274"/>
                  </a:lnTo>
                  <a:lnTo>
                    <a:pt x="128" y="280"/>
                  </a:lnTo>
                  <a:lnTo>
                    <a:pt x="128" y="280"/>
                  </a:lnTo>
                  <a:lnTo>
                    <a:pt x="130" y="280"/>
                  </a:lnTo>
                  <a:lnTo>
                    <a:pt x="130" y="280"/>
                  </a:lnTo>
                  <a:lnTo>
                    <a:pt x="136" y="284"/>
                  </a:lnTo>
                  <a:lnTo>
                    <a:pt x="136" y="284"/>
                  </a:lnTo>
                  <a:lnTo>
                    <a:pt x="138" y="284"/>
                  </a:lnTo>
                  <a:lnTo>
                    <a:pt x="138" y="284"/>
                  </a:lnTo>
                  <a:lnTo>
                    <a:pt x="142" y="288"/>
                  </a:lnTo>
                  <a:lnTo>
                    <a:pt x="144" y="292"/>
                  </a:lnTo>
                  <a:lnTo>
                    <a:pt x="144" y="292"/>
                  </a:lnTo>
                  <a:lnTo>
                    <a:pt x="148" y="298"/>
                  </a:lnTo>
                  <a:lnTo>
                    <a:pt x="148" y="298"/>
                  </a:lnTo>
                  <a:lnTo>
                    <a:pt x="150" y="298"/>
                  </a:lnTo>
                  <a:lnTo>
                    <a:pt x="154" y="294"/>
                  </a:lnTo>
                  <a:lnTo>
                    <a:pt x="154" y="294"/>
                  </a:lnTo>
                  <a:lnTo>
                    <a:pt x="156" y="290"/>
                  </a:lnTo>
                  <a:lnTo>
                    <a:pt x="158" y="290"/>
                  </a:lnTo>
                  <a:lnTo>
                    <a:pt x="154" y="282"/>
                  </a:lnTo>
                  <a:lnTo>
                    <a:pt x="154" y="282"/>
                  </a:lnTo>
                  <a:lnTo>
                    <a:pt x="162" y="270"/>
                  </a:lnTo>
                  <a:lnTo>
                    <a:pt x="162" y="270"/>
                  </a:lnTo>
                  <a:lnTo>
                    <a:pt x="164" y="268"/>
                  </a:lnTo>
                  <a:lnTo>
                    <a:pt x="162" y="266"/>
                  </a:lnTo>
                  <a:lnTo>
                    <a:pt x="162" y="262"/>
                  </a:lnTo>
                  <a:lnTo>
                    <a:pt x="162" y="262"/>
                  </a:lnTo>
                  <a:lnTo>
                    <a:pt x="162" y="262"/>
                  </a:lnTo>
                  <a:lnTo>
                    <a:pt x="156" y="256"/>
                  </a:lnTo>
                  <a:lnTo>
                    <a:pt x="156" y="256"/>
                  </a:lnTo>
                  <a:lnTo>
                    <a:pt x="152" y="258"/>
                  </a:lnTo>
                  <a:lnTo>
                    <a:pt x="152" y="258"/>
                  </a:lnTo>
                  <a:lnTo>
                    <a:pt x="152" y="250"/>
                  </a:lnTo>
                  <a:lnTo>
                    <a:pt x="152" y="250"/>
                  </a:lnTo>
                  <a:lnTo>
                    <a:pt x="154" y="248"/>
                  </a:lnTo>
                  <a:lnTo>
                    <a:pt x="154" y="248"/>
                  </a:lnTo>
                  <a:lnTo>
                    <a:pt x="158" y="254"/>
                  </a:lnTo>
                  <a:lnTo>
                    <a:pt x="158" y="254"/>
                  </a:lnTo>
                  <a:lnTo>
                    <a:pt x="158" y="256"/>
                  </a:lnTo>
                  <a:lnTo>
                    <a:pt x="158" y="256"/>
                  </a:lnTo>
                  <a:lnTo>
                    <a:pt x="160" y="258"/>
                  </a:lnTo>
                  <a:lnTo>
                    <a:pt x="160" y="258"/>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67" name="Freeform 111">
              <a:extLst>
                <a:ext uri="{FF2B5EF4-FFF2-40B4-BE49-F238E27FC236}">
                  <a16:creationId xmlns:a16="http://schemas.microsoft.com/office/drawing/2014/main" id="{37654DF2-5CEF-457F-A876-7EF4F96726F8}"/>
                </a:ext>
              </a:extLst>
            </p:cNvPr>
            <p:cNvSpPr>
              <a:spLocks/>
            </p:cNvSpPr>
            <p:nvPr/>
          </p:nvSpPr>
          <p:spPr bwMode="auto">
            <a:xfrm>
              <a:off x="1760" y="2978"/>
              <a:ext cx="113" cy="148"/>
            </a:xfrm>
            <a:custGeom>
              <a:avLst/>
              <a:gdLst>
                <a:gd name="T0" fmla="*/ 50 w 108"/>
                <a:gd name="T1" fmla="*/ 2 h 142"/>
                <a:gd name="T2" fmla="*/ 22 w 108"/>
                <a:gd name="T3" fmla="*/ 0 h 142"/>
                <a:gd name="T4" fmla="*/ 18 w 108"/>
                <a:gd name="T5" fmla="*/ 6 h 142"/>
                <a:gd name="T6" fmla="*/ 14 w 108"/>
                <a:gd name="T7" fmla="*/ 12 h 142"/>
                <a:gd name="T8" fmla="*/ 10 w 108"/>
                <a:gd name="T9" fmla="*/ 22 h 142"/>
                <a:gd name="T10" fmla="*/ 0 w 108"/>
                <a:gd name="T11" fmla="*/ 46 h 142"/>
                <a:gd name="T12" fmla="*/ 8 w 108"/>
                <a:gd name="T13" fmla="*/ 52 h 142"/>
                <a:gd name="T14" fmla="*/ 12 w 108"/>
                <a:gd name="T15" fmla="*/ 58 h 142"/>
                <a:gd name="T16" fmla="*/ 18 w 108"/>
                <a:gd name="T17" fmla="*/ 64 h 142"/>
                <a:gd name="T18" fmla="*/ 20 w 108"/>
                <a:gd name="T19" fmla="*/ 66 h 142"/>
                <a:gd name="T20" fmla="*/ 22 w 108"/>
                <a:gd name="T21" fmla="*/ 70 h 142"/>
                <a:gd name="T22" fmla="*/ 26 w 108"/>
                <a:gd name="T23" fmla="*/ 78 h 142"/>
                <a:gd name="T24" fmla="*/ 28 w 108"/>
                <a:gd name="T25" fmla="*/ 80 h 142"/>
                <a:gd name="T26" fmla="*/ 36 w 108"/>
                <a:gd name="T27" fmla="*/ 86 h 142"/>
                <a:gd name="T28" fmla="*/ 40 w 108"/>
                <a:gd name="T29" fmla="*/ 88 h 142"/>
                <a:gd name="T30" fmla="*/ 44 w 108"/>
                <a:gd name="T31" fmla="*/ 88 h 142"/>
                <a:gd name="T32" fmla="*/ 46 w 108"/>
                <a:gd name="T33" fmla="*/ 90 h 142"/>
                <a:gd name="T34" fmla="*/ 52 w 108"/>
                <a:gd name="T35" fmla="*/ 94 h 142"/>
                <a:gd name="T36" fmla="*/ 60 w 108"/>
                <a:gd name="T37" fmla="*/ 104 h 142"/>
                <a:gd name="T38" fmla="*/ 62 w 108"/>
                <a:gd name="T39" fmla="*/ 106 h 142"/>
                <a:gd name="T40" fmla="*/ 60 w 108"/>
                <a:gd name="T41" fmla="*/ 114 h 142"/>
                <a:gd name="T42" fmla="*/ 58 w 108"/>
                <a:gd name="T43" fmla="*/ 122 h 142"/>
                <a:gd name="T44" fmla="*/ 54 w 108"/>
                <a:gd name="T45" fmla="*/ 128 h 142"/>
                <a:gd name="T46" fmla="*/ 50 w 108"/>
                <a:gd name="T47" fmla="*/ 138 h 142"/>
                <a:gd name="T48" fmla="*/ 50 w 108"/>
                <a:gd name="T49" fmla="*/ 138 h 142"/>
                <a:gd name="T50" fmla="*/ 54 w 108"/>
                <a:gd name="T51" fmla="*/ 138 h 142"/>
                <a:gd name="T52" fmla="*/ 64 w 108"/>
                <a:gd name="T53" fmla="*/ 140 h 142"/>
                <a:gd name="T54" fmla="*/ 68 w 108"/>
                <a:gd name="T55" fmla="*/ 142 h 142"/>
                <a:gd name="T56" fmla="*/ 72 w 108"/>
                <a:gd name="T57" fmla="*/ 140 h 142"/>
                <a:gd name="T58" fmla="*/ 84 w 108"/>
                <a:gd name="T59" fmla="*/ 142 h 142"/>
                <a:gd name="T60" fmla="*/ 90 w 108"/>
                <a:gd name="T61" fmla="*/ 142 h 142"/>
                <a:gd name="T62" fmla="*/ 92 w 108"/>
                <a:gd name="T63" fmla="*/ 140 h 142"/>
                <a:gd name="T64" fmla="*/ 94 w 108"/>
                <a:gd name="T65" fmla="*/ 138 h 142"/>
                <a:gd name="T66" fmla="*/ 100 w 108"/>
                <a:gd name="T67" fmla="*/ 130 h 142"/>
                <a:gd name="T68" fmla="*/ 102 w 108"/>
                <a:gd name="T69" fmla="*/ 128 h 142"/>
                <a:gd name="T70" fmla="*/ 102 w 108"/>
                <a:gd name="T71" fmla="*/ 116 h 142"/>
                <a:gd name="T72" fmla="*/ 100 w 108"/>
                <a:gd name="T73" fmla="*/ 114 h 142"/>
                <a:gd name="T74" fmla="*/ 104 w 108"/>
                <a:gd name="T75" fmla="*/ 110 h 142"/>
                <a:gd name="T76" fmla="*/ 104 w 108"/>
                <a:gd name="T77" fmla="*/ 102 h 142"/>
                <a:gd name="T78" fmla="*/ 106 w 108"/>
                <a:gd name="T79" fmla="*/ 94 h 142"/>
                <a:gd name="T80" fmla="*/ 108 w 108"/>
                <a:gd name="T81" fmla="*/ 80 h 142"/>
                <a:gd name="T82" fmla="*/ 106 w 108"/>
                <a:gd name="T83" fmla="*/ 80 h 142"/>
                <a:gd name="T84" fmla="*/ 100 w 108"/>
                <a:gd name="T85" fmla="*/ 82 h 142"/>
                <a:gd name="T86" fmla="*/ 98 w 108"/>
                <a:gd name="T87" fmla="*/ 82 h 142"/>
                <a:gd name="T88" fmla="*/ 96 w 108"/>
                <a:gd name="T89" fmla="*/ 74 h 142"/>
                <a:gd name="T90" fmla="*/ 96 w 108"/>
                <a:gd name="T91" fmla="*/ 60 h 142"/>
                <a:gd name="T92" fmla="*/ 96 w 108"/>
                <a:gd name="T93" fmla="*/ 56 h 142"/>
                <a:gd name="T94" fmla="*/ 90 w 108"/>
                <a:gd name="T95" fmla="*/ 52 h 142"/>
                <a:gd name="T96" fmla="*/ 88 w 108"/>
                <a:gd name="T97" fmla="*/ 52 h 142"/>
                <a:gd name="T98" fmla="*/ 86 w 108"/>
                <a:gd name="T99" fmla="*/ 48 h 142"/>
                <a:gd name="T100" fmla="*/ 80 w 108"/>
                <a:gd name="T101" fmla="*/ 46 h 142"/>
                <a:gd name="T102" fmla="*/ 72 w 108"/>
                <a:gd name="T103" fmla="*/ 46 h 142"/>
                <a:gd name="T104" fmla="*/ 64 w 108"/>
                <a:gd name="T105" fmla="*/ 42 h 142"/>
                <a:gd name="T106" fmla="*/ 64 w 108"/>
                <a:gd name="T107" fmla="*/ 38 h 142"/>
                <a:gd name="T108" fmla="*/ 62 w 108"/>
                <a:gd name="T109" fmla="*/ 32 h 142"/>
                <a:gd name="T110" fmla="*/ 64 w 108"/>
                <a:gd name="T111" fmla="*/ 24 h 142"/>
                <a:gd name="T112" fmla="*/ 62 w 108"/>
                <a:gd name="T113" fmla="*/ 18 h 142"/>
                <a:gd name="T114" fmla="*/ 56 w 108"/>
                <a:gd name="T115"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42">
                  <a:moveTo>
                    <a:pt x="56" y="8"/>
                  </a:moveTo>
                  <a:lnTo>
                    <a:pt x="50" y="2"/>
                  </a:lnTo>
                  <a:lnTo>
                    <a:pt x="38" y="0"/>
                  </a:lnTo>
                  <a:lnTo>
                    <a:pt x="22" y="0"/>
                  </a:lnTo>
                  <a:lnTo>
                    <a:pt x="22" y="0"/>
                  </a:lnTo>
                  <a:lnTo>
                    <a:pt x="18" y="6"/>
                  </a:lnTo>
                  <a:lnTo>
                    <a:pt x="14" y="12"/>
                  </a:lnTo>
                  <a:lnTo>
                    <a:pt x="14" y="12"/>
                  </a:lnTo>
                  <a:lnTo>
                    <a:pt x="12" y="18"/>
                  </a:lnTo>
                  <a:lnTo>
                    <a:pt x="10" y="22"/>
                  </a:lnTo>
                  <a:lnTo>
                    <a:pt x="10" y="28"/>
                  </a:lnTo>
                  <a:lnTo>
                    <a:pt x="0" y="46"/>
                  </a:lnTo>
                  <a:lnTo>
                    <a:pt x="8" y="52"/>
                  </a:lnTo>
                  <a:lnTo>
                    <a:pt x="8" y="52"/>
                  </a:lnTo>
                  <a:lnTo>
                    <a:pt x="12" y="58"/>
                  </a:lnTo>
                  <a:lnTo>
                    <a:pt x="12" y="58"/>
                  </a:lnTo>
                  <a:lnTo>
                    <a:pt x="14" y="62"/>
                  </a:lnTo>
                  <a:lnTo>
                    <a:pt x="18" y="64"/>
                  </a:lnTo>
                  <a:lnTo>
                    <a:pt x="18" y="64"/>
                  </a:lnTo>
                  <a:lnTo>
                    <a:pt x="20" y="66"/>
                  </a:lnTo>
                  <a:lnTo>
                    <a:pt x="22" y="70"/>
                  </a:lnTo>
                  <a:lnTo>
                    <a:pt x="22" y="70"/>
                  </a:lnTo>
                  <a:lnTo>
                    <a:pt x="26" y="76"/>
                  </a:lnTo>
                  <a:lnTo>
                    <a:pt x="26" y="78"/>
                  </a:lnTo>
                  <a:lnTo>
                    <a:pt x="28" y="80"/>
                  </a:lnTo>
                  <a:lnTo>
                    <a:pt x="28" y="80"/>
                  </a:lnTo>
                  <a:lnTo>
                    <a:pt x="34" y="80"/>
                  </a:lnTo>
                  <a:lnTo>
                    <a:pt x="36" y="86"/>
                  </a:lnTo>
                  <a:lnTo>
                    <a:pt x="36" y="86"/>
                  </a:lnTo>
                  <a:lnTo>
                    <a:pt x="40" y="88"/>
                  </a:lnTo>
                  <a:lnTo>
                    <a:pt x="42" y="88"/>
                  </a:lnTo>
                  <a:lnTo>
                    <a:pt x="44" y="88"/>
                  </a:lnTo>
                  <a:lnTo>
                    <a:pt x="46" y="90"/>
                  </a:lnTo>
                  <a:lnTo>
                    <a:pt x="46" y="90"/>
                  </a:lnTo>
                  <a:lnTo>
                    <a:pt x="52" y="94"/>
                  </a:lnTo>
                  <a:lnTo>
                    <a:pt x="52" y="94"/>
                  </a:lnTo>
                  <a:lnTo>
                    <a:pt x="54" y="98"/>
                  </a:lnTo>
                  <a:lnTo>
                    <a:pt x="60" y="104"/>
                  </a:lnTo>
                  <a:lnTo>
                    <a:pt x="60" y="104"/>
                  </a:lnTo>
                  <a:lnTo>
                    <a:pt x="62" y="106"/>
                  </a:lnTo>
                  <a:lnTo>
                    <a:pt x="62" y="108"/>
                  </a:lnTo>
                  <a:lnTo>
                    <a:pt x="60" y="114"/>
                  </a:lnTo>
                  <a:lnTo>
                    <a:pt x="60" y="114"/>
                  </a:lnTo>
                  <a:lnTo>
                    <a:pt x="58" y="122"/>
                  </a:lnTo>
                  <a:lnTo>
                    <a:pt x="54" y="128"/>
                  </a:lnTo>
                  <a:lnTo>
                    <a:pt x="54" y="128"/>
                  </a:lnTo>
                  <a:lnTo>
                    <a:pt x="50" y="134"/>
                  </a:lnTo>
                  <a:lnTo>
                    <a:pt x="50" y="138"/>
                  </a:lnTo>
                  <a:lnTo>
                    <a:pt x="50" y="138"/>
                  </a:lnTo>
                  <a:lnTo>
                    <a:pt x="50" y="138"/>
                  </a:lnTo>
                  <a:lnTo>
                    <a:pt x="54" y="138"/>
                  </a:lnTo>
                  <a:lnTo>
                    <a:pt x="54" y="138"/>
                  </a:lnTo>
                  <a:lnTo>
                    <a:pt x="58" y="138"/>
                  </a:lnTo>
                  <a:lnTo>
                    <a:pt x="64" y="140"/>
                  </a:lnTo>
                  <a:lnTo>
                    <a:pt x="64" y="140"/>
                  </a:lnTo>
                  <a:lnTo>
                    <a:pt x="68" y="142"/>
                  </a:lnTo>
                  <a:lnTo>
                    <a:pt x="72" y="140"/>
                  </a:lnTo>
                  <a:lnTo>
                    <a:pt x="72" y="140"/>
                  </a:lnTo>
                  <a:lnTo>
                    <a:pt x="78" y="140"/>
                  </a:lnTo>
                  <a:lnTo>
                    <a:pt x="84" y="142"/>
                  </a:lnTo>
                  <a:lnTo>
                    <a:pt x="84" y="142"/>
                  </a:lnTo>
                  <a:lnTo>
                    <a:pt x="90" y="142"/>
                  </a:lnTo>
                  <a:lnTo>
                    <a:pt x="92" y="140"/>
                  </a:lnTo>
                  <a:lnTo>
                    <a:pt x="92" y="140"/>
                  </a:lnTo>
                  <a:lnTo>
                    <a:pt x="94" y="138"/>
                  </a:lnTo>
                  <a:lnTo>
                    <a:pt x="94" y="138"/>
                  </a:lnTo>
                  <a:lnTo>
                    <a:pt x="96" y="134"/>
                  </a:lnTo>
                  <a:lnTo>
                    <a:pt x="100" y="130"/>
                  </a:lnTo>
                  <a:lnTo>
                    <a:pt x="100" y="130"/>
                  </a:lnTo>
                  <a:lnTo>
                    <a:pt x="102" y="128"/>
                  </a:lnTo>
                  <a:lnTo>
                    <a:pt x="102" y="124"/>
                  </a:lnTo>
                  <a:lnTo>
                    <a:pt x="102" y="116"/>
                  </a:lnTo>
                  <a:lnTo>
                    <a:pt x="102" y="116"/>
                  </a:lnTo>
                  <a:lnTo>
                    <a:pt x="100" y="114"/>
                  </a:lnTo>
                  <a:lnTo>
                    <a:pt x="102" y="112"/>
                  </a:lnTo>
                  <a:lnTo>
                    <a:pt x="104" y="110"/>
                  </a:lnTo>
                  <a:lnTo>
                    <a:pt x="104" y="110"/>
                  </a:lnTo>
                  <a:lnTo>
                    <a:pt x="104" y="102"/>
                  </a:lnTo>
                  <a:lnTo>
                    <a:pt x="106" y="94"/>
                  </a:lnTo>
                  <a:lnTo>
                    <a:pt x="106" y="94"/>
                  </a:lnTo>
                  <a:lnTo>
                    <a:pt x="106" y="86"/>
                  </a:lnTo>
                  <a:lnTo>
                    <a:pt x="108" y="80"/>
                  </a:lnTo>
                  <a:lnTo>
                    <a:pt x="108" y="80"/>
                  </a:lnTo>
                  <a:lnTo>
                    <a:pt x="106" y="80"/>
                  </a:lnTo>
                  <a:lnTo>
                    <a:pt x="104" y="80"/>
                  </a:lnTo>
                  <a:lnTo>
                    <a:pt x="100" y="82"/>
                  </a:lnTo>
                  <a:lnTo>
                    <a:pt x="100" y="82"/>
                  </a:lnTo>
                  <a:lnTo>
                    <a:pt x="98" y="82"/>
                  </a:lnTo>
                  <a:lnTo>
                    <a:pt x="98" y="80"/>
                  </a:lnTo>
                  <a:lnTo>
                    <a:pt x="96" y="74"/>
                  </a:lnTo>
                  <a:lnTo>
                    <a:pt x="96" y="74"/>
                  </a:lnTo>
                  <a:lnTo>
                    <a:pt x="96" y="60"/>
                  </a:lnTo>
                  <a:lnTo>
                    <a:pt x="96" y="60"/>
                  </a:lnTo>
                  <a:lnTo>
                    <a:pt x="96" y="56"/>
                  </a:lnTo>
                  <a:lnTo>
                    <a:pt x="94" y="54"/>
                  </a:lnTo>
                  <a:lnTo>
                    <a:pt x="90" y="52"/>
                  </a:lnTo>
                  <a:lnTo>
                    <a:pt x="90" y="52"/>
                  </a:lnTo>
                  <a:lnTo>
                    <a:pt x="88" y="52"/>
                  </a:lnTo>
                  <a:lnTo>
                    <a:pt x="86" y="50"/>
                  </a:lnTo>
                  <a:lnTo>
                    <a:pt x="86" y="48"/>
                  </a:lnTo>
                  <a:lnTo>
                    <a:pt x="84" y="44"/>
                  </a:lnTo>
                  <a:lnTo>
                    <a:pt x="80" y="46"/>
                  </a:lnTo>
                  <a:lnTo>
                    <a:pt x="80" y="46"/>
                  </a:lnTo>
                  <a:lnTo>
                    <a:pt x="72" y="46"/>
                  </a:lnTo>
                  <a:lnTo>
                    <a:pt x="66" y="44"/>
                  </a:lnTo>
                  <a:lnTo>
                    <a:pt x="64" y="42"/>
                  </a:lnTo>
                  <a:lnTo>
                    <a:pt x="64" y="42"/>
                  </a:lnTo>
                  <a:lnTo>
                    <a:pt x="64" y="38"/>
                  </a:lnTo>
                  <a:lnTo>
                    <a:pt x="62" y="34"/>
                  </a:lnTo>
                  <a:lnTo>
                    <a:pt x="62" y="32"/>
                  </a:lnTo>
                  <a:lnTo>
                    <a:pt x="62" y="32"/>
                  </a:lnTo>
                  <a:lnTo>
                    <a:pt x="64" y="24"/>
                  </a:lnTo>
                  <a:lnTo>
                    <a:pt x="62" y="18"/>
                  </a:lnTo>
                  <a:lnTo>
                    <a:pt x="62" y="18"/>
                  </a:lnTo>
                  <a:lnTo>
                    <a:pt x="58" y="12"/>
                  </a:lnTo>
                  <a:lnTo>
                    <a:pt x="56" y="8"/>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78" name="Freeform 113">
              <a:extLst>
                <a:ext uri="{FF2B5EF4-FFF2-40B4-BE49-F238E27FC236}">
                  <a16:creationId xmlns:a16="http://schemas.microsoft.com/office/drawing/2014/main" id="{4E8DE6D2-C975-44D0-A79D-7A5FB001D702}"/>
                </a:ext>
              </a:extLst>
            </p:cNvPr>
            <p:cNvSpPr>
              <a:spLocks/>
            </p:cNvSpPr>
            <p:nvPr/>
          </p:nvSpPr>
          <p:spPr bwMode="auto">
            <a:xfrm>
              <a:off x="1476" y="2477"/>
              <a:ext cx="83" cy="46"/>
            </a:xfrm>
            <a:custGeom>
              <a:avLst/>
              <a:gdLst>
                <a:gd name="T0" fmla="*/ 78 w 80"/>
                <a:gd name="T1" fmla="*/ 20 h 44"/>
                <a:gd name="T2" fmla="*/ 72 w 80"/>
                <a:gd name="T3" fmla="*/ 18 h 44"/>
                <a:gd name="T4" fmla="*/ 64 w 80"/>
                <a:gd name="T5" fmla="*/ 10 h 44"/>
                <a:gd name="T6" fmla="*/ 66 w 80"/>
                <a:gd name="T7" fmla="*/ 4 h 44"/>
                <a:gd name="T8" fmla="*/ 64 w 80"/>
                <a:gd name="T9" fmla="*/ 6 h 44"/>
                <a:gd name="T10" fmla="*/ 64 w 80"/>
                <a:gd name="T11" fmla="*/ 6 h 44"/>
                <a:gd name="T12" fmla="*/ 64 w 80"/>
                <a:gd name="T13" fmla="*/ 2 h 44"/>
                <a:gd name="T14" fmla="*/ 48 w 80"/>
                <a:gd name="T15" fmla="*/ 0 h 44"/>
                <a:gd name="T16" fmla="*/ 46 w 80"/>
                <a:gd name="T17" fmla="*/ 4 h 44"/>
                <a:gd name="T18" fmla="*/ 40 w 80"/>
                <a:gd name="T19" fmla="*/ 6 h 44"/>
                <a:gd name="T20" fmla="*/ 34 w 80"/>
                <a:gd name="T21" fmla="*/ 8 h 44"/>
                <a:gd name="T22" fmla="*/ 26 w 80"/>
                <a:gd name="T23" fmla="*/ 12 h 44"/>
                <a:gd name="T24" fmla="*/ 24 w 80"/>
                <a:gd name="T25" fmla="*/ 12 h 44"/>
                <a:gd name="T26" fmla="*/ 18 w 80"/>
                <a:gd name="T27" fmla="*/ 8 h 44"/>
                <a:gd name="T28" fmla="*/ 12 w 80"/>
                <a:gd name="T29" fmla="*/ 10 h 44"/>
                <a:gd name="T30" fmla="*/ 10 w 80"/>
                <a:gd name="T31" fmla="*/ 6 h 44"/>
                <a:gd name="T32" fmla="*/ 10 w 80"/>
                <a:gd name="T33" fmla="*/ 0 h 44"/>
                <a:gd name="T34" fmla="*/ 2 w 80"/>
                <a:gd name="T35" fmla="*/ 0 h 44"/>
                <a:gd name="T36" fmla="*/ 2 w 80"/>
                <a:gd name="T37" fmla="*/ 2 h 44"/>
                <a:gd name="T38" fmla="*/ 2 w 80"/>
                <a:gd name="T39" fmla="*/ 6 h 44"/>
                <a:gd name="T40" fmla="*/ 2 w 80"/>
                <a:gd name="T41" fmla="*/ 12 h 44"/>
                <a:gd name="T42" fmla="*/ 4 w 80"/>
                <a:gd name="T43" fmla="*/ 16 h 44"/>
                <a:gd name="T44" fmla="*/ 2 w 80"/>
                <a:gd name="T45" fmla="*/ 22 h 44"/>
                <a:gd name="T46" fmla="*/ 6 w 80"/>
                <a:gd name="T47" fmla="*/ 20 h 44"/>
                <a:gd name="T48" fmla="*/ 6 w 80"/>
                <a:gd name="T49" fmla="*/ 20 h 44"/>
                <a:gd name="T50" fmla="*/ 10 w 80"/>
                <a:gd name="T51" fmla="*/ 20 h 44"/>
                <a:gd name="T52" fmla="*/ 10 w 80"/>
                <a:gd name="T53" fmla="*/ 22 h 44"/>
                <a:gd name="T54" fmla="*/ 18 w 80"/>
                <a:gd name="T55" fmla="*/ 22 h 44"/>
                <a:gd name="T56" fmla="*/ 22 w 80"/>
                <a:gd name="T57" fmla="*/ 30 h 44"/>
                <a:gd name="T58" fmla="*/ 28 w 80"/>
                <a:gd name="T59" fmla="*/ 30 h 44"/>
                <a:gd name="T60" fmla="*/ 32 w 80"/>
                <a:gd name="T61" fmla="*/ 38 h 44"/>
                <a:gd name="T62" fmla="*/ 36 w 80"/>
                <a:gd name="T63" fmla="*/ 36 h 44"/>
                <a:gd name="T64" fmla="*/ 38 w 80"/>
                <a:gd name="T65" fmla="*/ 32 h 44"/>
                <a:gd name="T66" fmla="*/ 42 w 80"/>
                <a:gd name="T67" fmla="*/ 32 h 44"/>
                <a:gd name="T68" fmla="*/ 42 w 80"/>
                <a:gd name="T69" fmla="*/ 28 h 44"/>
                <a:gd name="T70" fmla="*/ 38 w 80"/>
                <a:gd name="T71" fmla="*/ 24 h 44"/>
                <a:gd name="T72" fmla="*/ 36 w 80"/>
                <a:gd name="T73" fmla="*/ 24 h 44"/>
                <a:gd name="T74" fmla="*/ 34 w 80"/>
                <a:gd name="T75" fmla="*/ 22 h 44"/>
                <a:gd name="T76" fmla="*/ 42 w 80"/>
                <a:gd name="T77" fmla="*/ 20 h 44"/>
                <a:gd name="T78" fmla="*/ 50 w 80"/>
                <a:gd name="T79" fmla="*/ 10 h 44"/>
                <a:gd name="T80" fmla="*/ 54 w 80"/>
                <a:gd name="T81" fmla="*/ 12 h 44"/>
                <a:gd name="T82" fmla="*/ 58 w 80"/>
                <a:gd name="T83" fmla="*/ 18 h 44"/>
                <a:gd name="T84" fmla="*/ 60 w 80"/>
                <a:gd name="T85" fmla="*/ 24 h 44"/>
                <a:gd name="T86" fmla="*/ 68 w 80"/>
                <a:gd name="T87" fmla="*/ 22 h 44"/>
                <a:gd name="T88" fmla="*/ 68 w 80"/>
                <a:gd name="T89" fmla="*/ 26 h 44"/>
                <a:gd name="T90" fmla="*/ 64 w 80"/>
                <a:gd name="T91" fmla="*/ 30 h 44"/>
                <a:gd name="T92" fmla="*/ 62 w 80"/>
                <a:gd name="T93" fmla="*/ 36 h 44"/>
                <a:gd name="T94" fmla="*/ 68 w 80"/>
                <a:gd name="T95" fmla="*/ 42 h 44"/>
                <a:gd name="T96" fmla="*/ 74 w 80"/>
                <a:gd name="T97" fmla="*/ 44 h 44"/>
                <a:gd name="T98" fmla="*/ 76 w 80"/>
                <a:gd name="T99" fmla="*/ 40 h 44"/>
                <a:gd name="T100" fmla="*/ 80 w 80"/>
                <a:gd name="T101" fmla="*/ 32 h 44"/>
                <a:gd name="T102" fmla="*/ 78 w 80"/>
                <a:gd name="T103" fmla="*/ 28 h 44"/>
                <a:gd name="T104" fmla="*/ 78 w 80"/>
                <a:gd name="T10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44">
                  <a:moveTo>
                    <a:pt x="78" y="20"/>
                  </a:moveTo>
                  <a:lnTo>
                    <a:pt x="78" y="20"/>
                  </a:lnTo>
                  <a:lnTo>
                    <a:pt x="72" y="18"/>
                  </a:lnTo>
                  <a:lnTo>
                    <a:pt x="72" y="18"/>
                  </a:lnTo>
                  <a:lnTo>
                    <a:pt x="72" y="14"/>
                  </a:lnTo>
                  <a:lnTo>
                    <a:pt x="64" y="10"/>
                  </a:lnTo>
                  <a:lnTo>
                    <a:pt x="64" y="10"/>
                  </a:lnTo>
                  <a:lnTo>
                    <a:pt x="66" y="4"/>
                  </a:lnTo>
                  <a:lnTo>
                    <a:pt x="66" y="4"/>
                  </a:lnTo>
                  <a:lnTo>
                    <a:pt x="64" y="6"/>
                  </a:lnTo>
                  <a:lnTo>
                    <a:pt x="64" y="6"/>
                  </a:lnTo>
                  <a:lnTo>
                    <a:pt x="64" y="6"/>
                  </a:lnTo>
                  <a:lnTo>
                    <a:pt x="64" y="2"/>
                  </a:lnTo>
                  <a:lnTo>
                    <a:pt x="64" y="2"/>
                  </a:lnTo>
                  <a:lnTo>
                    <a:pt x="56" y="0"/>
                  </a:lnTo>
                  <a:lnTo>
                    <a:pt x="48" y="0"/>
                  </a:lnTo>
                  <a:lnTo>
                    <a:pt x="48" y="0"/>
                  </a:lnTo>
                  <a:lnTo>
                    <a:pt x="46" y="4"/>
                  </a:lnTo>
                  <a:lnTo>
                    <a:pt x="46" y="4"/>
                  </a:lnTo>
                  <a:lnTo>
                    <a:pt x="40" y="6"/>
                  </a:lnTo>
                  <a:lnTo>
                    <a:pt x="34" y="8"/>
                  </a:lnTo>
                  <a:lnTo>
                    <a:pt x="34" y="8"/>
                  </a:lnTo>
                  <a:lnTo>
                    <a:pt x="30" y="10"/>
                  </a:lnTo>
                  <a:lnTo>
                    <a:pt x="26" y="12"/>
                  </a:lnTo>
                  <a:lnTo>
                    <a:pt x="26" y="12"/>
                  </a:lnTo>
                  <a:lnTo>
                    <a:pt x="24" y="12"/>
                  </a:lnTo>
                  <a:lnTo>
                    <a:pt x="22" y="10"/>
                  </a:lnTo>
                  <a:lnTo>
                    <a:pt x="18" y="8"/>
                  </a:lnTo>
                  <a:lnTo>
                    <a:pt x="12" y="10"/>
                  </a:lnTo>
                  <a:lnTo>
                    <a:pt x="12" y="10"/>
                  </a:lnTo>
                  <a:lnTo>
                    <a:pt x="10" y="6"/>
                  </a:lnTo>
                  <a:lnTo>
                    <a:pt x="10" y="6"/>
                  </a:lnTo>
                  <a:lnTo>
                    <a:pt x="10" y="4"/>
                  </a:lnTo>
                  <a:lnTo>
                    <a:pt x="10" y="0"/>
                  </a:lnTo>
                  <a:lnTo>
                    <a:pt x="4" y="0"/>
                  </a:lnTo>
                  <a:lnTo>
                    <a:pt x="2" y="0"/>
                  </a:lnTo>
                  <a:lnTo>
                    <a:pt x="2" y="0"/>
                  </a:lnTo>
                  <a:lnTo>
                    <a:pt x="2" y="2"/>
                  </a:lnTo>
                  <a:lnTo>
                    <a:pt x="2" y="6"/>
                  </a:lnTo>
                  <a:lnTo>
                    <a:pt x="2" y="6"/>
                  </a:lnTo>
                  <a:lnTo>
                    <a:pt x="0" y="10"/>
                  </a:lnTo>
                  <a:lnTo>
                    <a:pt x="2" y="12"/>
                  </a:lnTo>
                  <a:lnTo>
                    <a:pt x="4" y="14"/>
                  </a:lnTo>
                  <a:lnTo>
                    <a:pt x="4" y="16"/>
                  </a:lnTo>
                  <a:lnTo>
                    <a:pt x="4" y="16"/>
                  </a:lnTo>
                  <a:lnTo>
                    <a:pt x="2" y="22"/>
                  </a:lnTo>
                  <a:lnTo>
                    <a:pt x="2" y="22"/>
                  </a:lnTo>
                  <a:lnTo>
                    <a:pt x="6" y="20"/>
                  </a:lnTo>
                  <a:lnTo>
                    <a:pt x="6" y="20"/>
                  </a:lnTo>
                  <a:lnTo>
                    <a:pt x="6" y="20"/>
                  </a:lnTo>
                  <a:lnTo>
                    <a:pt x="10" y="20"/>
                  </a:lnTo>
                  <a:lnTo>
                    <a:pt x="10" y="20"/>
                  </a:lnTo>
                  <a:lnTo>
                    <a:pt x="10" y="22"/>
                  </a:lnTo>
                  <a:lnTo>
                    <a:pt x="10" y="22"/>
                  </a:lnTo>
                  <a:lnTo>
                    <a:pt x="16" y="22"/>
                  </a:lnTo>
                  <a:lnTo>
                    <a:pt x="18" y="22"/>
                  </a:lnTo>
                  <a:lnTo>
                    <a:pt x="18" y="22"/>
                  </a:lnTo>
                  <a:lnTo>
                    <a:pt x="22" y="30"/>
                  </a:lnTo>
                  <a:lnTo>
                    <a:pt x="22" y="30"/>
                  </a:lnTo>
                  <a:lnTo>
                    <a:pt x="28" y="30"/>
                  </a:lnTo>
                  <a:lnTo>
                    <a:pt x="32" y="38"/>
                  </a:lnTo>
                  <a:lnTo>
                    <a:pt x="32" y="38"/>
                  </a:lnTo>
                  <a:lnTo>
                    <a:pt x="36" y="36"/>
                  </a:lnTo>
                  <a:lnTo>
                    <a:pt x="36" y="36"/>
                  </a:lnTo>
                  <a:lnTo>
                    <a:pt x="38" y="32"/>
                  </a:lnTo>
                  <a:lnTo>
                    <a:pt x="38" y="32"/>
                  </a:lnTo>
                  <a:lnTo>
                    <a:pt x="42" y="32"/>
                  </a:lnTo>
                  <a:lnTo>
                    <a:pt x="42" y="32"/>
                  </a:lnTo>
                  <a:lnTo>
                    <a:pt x="42" y="28"/>
                  </a:lnTo>
                  <a:lnTo>
                    <a:pt x="42" y="28"/>
                  </a:lnTo>
                  <a:lnTo>
                    <a:pt x="38" y="24"/>
                  </a:lnTo>
                  <a:lnTo>
                    <a:pt x="38" y="24"/>
                  </a:lnTo>
                  <a:lnTo>
                    <a:pt x="36" y="24"/>
                  </a:lnTo>
                  <a:lnTo>
                    <a:pt x="36" y="24"/>
                  </a:lnTo>
                  <a:lnTo>
                    <a:pt x="34" y="22"/>
                  </a:lnTo>
                  <a:lnTo>
                    <a:pt x="34" y="22"/>
                  </a:lnTo>
                  <a:lnTo>
                    <a:pt x="42" y="20"/>
                  </a:lnTo>
                  <a:lnTo>
                    <a:pt x="42" y="20"/>
                  </a:lnTo>
                  <a:lnTo>
                    <a:pt x="46" y="16"/>
                  </a:lnTo>
                  <a:lnTo>
                    <a:pt x="50" y="10"/>
                  </a:lnTo>
                  <a:lnTo>
                    <a:pt x="50" y="10"/>
                  </a:lnTo>
                  <a:lnTo>
                    <a:pt x="54" y="12"/>
                  </a:lnTo>
                  <a:lnTo>
                    <a:pt x="54" y="12"/>
                  </a:lnTo>
                  <a:lnTo>
                    <a:pt x="58" y="18"/>
                  </a:lnTo>
                  <a:lnTo>
                    <a:pt x="60" y="24"/>
                  </a:lnTo>
                  <a:lnTo>
                    <a:pt x="60" y="24"/>
                  </a:lnTo>
                  <a:lnTo>
                    <a:pt x="68" y="22"/>
                  </a:lnTo>
                  <a:lnTo>
                    <a:pt x="68" y="22"/>
                  </a:lnTo>
                  <a:lnTo>
                    <a:pt x="68" y="26"/>
                  </a:lnTo>
                  <a:lnTo>
                    <a:pt x="68" y="26"/>
                  </a:lnTo>
                  <a:lnTo>
                    <a:pt x="66" y="28"/>
                  </a:lnTo>
                  <a:lnTo>
                    <a:pt x="64" y="30"/>
                  </a:lnTo>
                  <a:lnTo>
                    <a:pt x="64" y="30"/>
                  </a:lnTo>
                  <a:lnTo>
                    <a:pt x="62" y="36"/>
                  </a:lnTo>
                  <a:lnTo>
                    <a:pt x="64" y="40"/>
                  </a:lnTo>
                  <a:lnTo>
                    <a:pt x="68" y="42"/>
                  </a:lnTo>
                  <a:lnTo>
                    <a:pt x="74" y="44"/>
                  </a:lnTo>
                  <a:lnTo>
                    <a:pt x="74" y="44"/>
                  </a:lnTo>
                  <a:lnTo>
                    <a:pt x="76" y="40"/>
                  </a:lnTo>
                  <a:lnTo>
                    <a:pt x="76" y="40"/>
                  </a:lnTo>
                  <a:lnTo>
                    <a:pt x="78" y="38"/>
                  </a:lnTo>
                  <a:lnTo>
                    <a:pt x="80" y="32"/>
                  </a:lnTo>
                  <a:lnTo>
                    <a:pt x="80" y="32"/>
                  </a:lnTo>
                  <a:lnTo>
                    <a:pt x="78" y="28"/>
                  </a:lnTo>
                  <a:lnTo>
                    <a:pt x="76" y="26"/>
                  </a:lnTo>
                  <a:lnTo>
                    <a:pt x="78" y="2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79" name="Freeform 125">
              <a:extLst>
                <a:ext uri="{FF2B5EF4-FFF2-40B4-BE49-F238E27FC236}">
                  <a16:creationId xmlns:a16="http://schemas.microsoft.com/office/drawing/2014/main" id="{4F56D501-35EC-4DDC-8425-0075CBD5C77F}"/>
                </a:ext>
              </a:extLst>
            </p:cNvPr>
            <p:cNvSpPr>
              <a:spLocks/>
            </p:cNvSpPr>
            <p:nvPr/>
          </p:nvSpPr>
          <p:spPr bwMode="auto">
            <a:xfrm>
              <a:off x="1418" y="2386"/>
              <a:ext cx="58" cy="66"/>
            </a:xfrm>
            <a:custGeom>
              <a:avLst/>
              <a:gdLst>
                <a:gd name="T0" fmla="*/ 0 w 56"/>
                <a:gd name="T1" fmla="*/ 30 h 64"/>
                <a:gd name="T2" fmla="*/ 0 w 56"/>
                <a:gd name="T3" fmla="*/ 34 h 64"/>
                <a:gd name="T4" fmla="*/ 8 w 56"/>
                <a:gd name="T5" fmla="*/ 40 h 64"/>
                <a:gd name="T6" fmla="*/ 10 w 56"/>
                <a:gd name="T7" fmla="*/ 46 h 64"/>
                <a:gd name="T8" fmla="*/ 12 w 56"/>
                <a:gd name="T9" fmla="*/ 52 h 64"/>
                <a:gd name="T10" fmla="*/ 18 w 56"/>
                <a:gd name="T11" fmla="*/ 58 h 64"/>
                <a:gd name="T12" fmla="*/ 24 w 56"/>
                <a:gd name="T13" fmla="*/ 58 h 64"/>
                <a:gd name="T14" fmla="*/ 22 w 56"/>
                <a:gd name="T15" fmla="*/ 54 h 64"/>
                <a:gd name="T16" fmla="*/ 20 w 56"/>
                <a:gd name="T17" fmla="*/ 52 h 64"/>
                <a:gd name="T18" fmla="*/ 22 w 56"/>
                <a:gd name="T19" fmla="*/ 44 h 64"/>
                <a:gd name="T20" fmla="*/ 26 w 56"/>
                <a:gd name="T21" fmla="*/ 52 h 64"/>
                <a:gd name="T22" fmla="*/ 28 w 56"/>
                <a:gd name="T23" fmla="*/ 52 h 64"/>
                <a:gd name="T24" fmla="*/ 32 w 56"/>
                <a:gd name="T25" fmla="*/ 56 h 64"/>
                <a:gd name="T26" fmla="*/ 34 w 56"/>
                <a:gd name="T27" fmla="*/ 62 h 64"/>
                <a:gd name="T28" fmla="*/ 40 w 56"/>
                <a:gd name="T29" fmla="*/ 62 h 64"/>
                <a:gd name="T30" fmla="*/ 42 w 56"/>
                <a:gd name="T31" fmla="*/ 62 h 64"/>
                <a:gd name="T32" fmla="*/ 44 w 56"/>
                <a:gd name="T33" fmla="*/ 64 h 64"/>
                <a:gd name="T34" fmla="*/ 50 w 56"/>
                <a:gd name="T35" fmla="*/ 64 h 64"/>
                <a:gd name="T36" fmla="*/ 46 w 56"/>
                <a:gd name="T37" fmla="*/ 60 h 64"/>
                <a:gd name="T38" fmla="*/ 46 w 56"/>
                <a:gd name="T39" fmla="*/ 58 h 64"/>
                <a:gd name="T40" fmla="*/ 48 w 56"/>
                <a:gd name="T41" fmla="*/ 56 h 64"/>
                <a:gd name="T42" fmla="*/ 46 w 56"/>
                <a:gd name="T43" fmla="*/ 48 h 64"/>
                <a:gd name="T44" fmla="*/ 48 w 56"/>
                <a:gd name="T45" fmla="*/ 36 h 64"/>
                <a:gd name="T46" fmla="*/ 50 w 56"/>
                <a:gd name="T47" fmla="*/ 36 h 64"/>
                <a:gd name="T48" fmla="*/ 50 w 56"/>
                <a:gd name="T49" fmla="*/ 22 h 64"/>
                <a:gd name="T50" fmla="*/ 52 w 56"/>
                <a:gd name="T51" fmla="*/ 16 h 64"/>
                <a:gd name="T52" fmla="*/ 56 w 56"/>
                <a:gd name="T53" fmla="*/ 8 h 64"/>
                <a:gd name="T54" fmla="*/ 54 w 56"/>
                <a:gd name="T55" fmla="*/ 0 h 64"/>
                <a:gd name="T56" fmla="*/ 46 w 56"/>
                <a:gd name="T57" fmla="*/ 2 h 64"/>
                <a:gd name="T58" fmla="*/ 40 w 56"/>
                <a:gd name="T59" fmla="*/ 8 h 64"/>
                <a:gd name="T60" fmla="*/ 40 w 56"/>
                <a:gd name="T61" fmla="*/ 10 h 64"/>
                <a:gd name="T62" fmla="*/ 30 w 56"/>
                <a:gd name="T63" fmla="*/ 12 h 64"/>
                <a:gd name="T64" fmla="*/ 26 w 56"/>
                <a:gd name="T65" fmla="*/ 12 h 64"/>
                <a:gd name="T66" fmla="*/ 24 w 56"/>
                <a:gd name="T67" fmla="*/ 12 h 64"/>
                <a:gd name="T68" fmla="*/ 22 w 56"/>
                <a:gd name="T69" fmla="*/ 10 h 64"/>
                <a:gd name="T70" fmla="*/ 16 w 56"/>
                <a:gd name="T71" fmla="*/ 10 h 64"/>
                <a:gd name="T72" fmla="*/ 6 w 56"/>
                <a:gd name="T73" fmla="*/ 14 h 64"/>
                <a:gd name="T74" fmla="*/ 6 w 56"/>
                <a:gd name="T75" fmla="*/ 28 h 64"/>
                <a:gd name="T76" fmla="*/ 4 w 56"/>
                <a:gd name="T77" fmla="*/ 28 h 64"/>
                <a:gd name="T78" fmla="*/ 0 w 56"/>
                <a:gd name="T79"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4">
                  <a:moveTo>
                    <a:pt x="0" y="30"/>
                  </a:moveTo>
                  <a:lnTo>
                    <a:pt x="0" y="30"/>
                  </a:lnTo>
                  <a:lnTo>
                    <a:pt x="0" y="34"/>
                  </a:lnTo>
                  <a:lnTo>
                    <a:pt x="0" y="34"/>
                  </a:lnTo>
                  <a:lnTo>
                    <a:pt x="4" y="36"/>
                  </a:lnTo>
                  <a:lnTo>
                    <a:pt x="8" y="40"/>
                  </a:lnTo>
                  <a:lnTo>
                    <a:pt x="8" y="40"/>
                  </a:lnTo>
                  <a:lnTo>
                    <a:pt x="10" y="46"/>
                  </a:lnTo>
                  <a:lnTo>
                    <a:pt x="12" y="52"/>
                  </a:lnTo>
                  <a:lnTo>
                    <a:pt x="12" y="52"/>
                  </a:lnTo>
                  <a:lnTo>
                    <a:pt x="18" y="58"/>
                  </a:lnTo>
                  <a:lnTo>
                    <a:pt x="18" y="58"/>
                  </a:lnTo>
                  <a:lnTo>
                    <a:pt x="20" y="56"/>
                  </a:lnTo>
                  <a:lnTo>
                    <a:pt x="24" y="58"/>
                  </a:lnTo>
                  <a:lnTo>
                    <a:pt x="24" y="58"/>
                  </a:lnTo>
                  <a:lnTo>
                    <a:pt x="22" y="54"/>
                  </a:lnTo>
                  <a:lnTo>
                    <a:pt x="22" y="54"/>
                  </a:lnTo>
                  <a:lnTo>
                    <a:pt x="20" y="52"/>
                  </a:lnTo>
                  <a:lnTo>
                    <a:pt x="20" y="48"/>
                  </a:lnTo>
                  <a:lnTo>
                    <a:pt x="22" y="44"/>
                  </a:lnTo>
                  <a:lnTo>
                    <a:pt x="22" y="44"/>
                  </a:lnTo>
                  <a:lnTo>
                    <a:pt x="26" y="52"/>
                  </a:lnTo>
                  <a:lnTo>
                    <a:pt x="26" y="52"/>
                  </a:lnTo>
                  <a:lnTo>
                    <a:pt x="28" y="52"/>
                  </a:lnTo>
                  <a:lnTo>
                    <a:pt x="32" y="56"/>
                  </a:lnTo>
                  <a:lnTo>
                    <a:pt x="32" y="56"/>
                  </a:lnTo>
                  <a:lnTo>
                    <a:pt x="34" y="62"/>
                  </a:lnTo>
                  <a:lnTo>
                    <a:pt x="34" y="62"/>
                  </a:lnTo>
                  <a:lnTo>
                    <a:pt x="38" y="62"/>
                  </a:lnTo>
                  <a:lnTo>
                    <a:pt x="40" y="62"/>
                  </a:lnTo>
                  <a:lnTo>
                    <a:pt x="40" y="62"/>
                  </a:lnTo>
                  <a:lnTo>
                    <a:pt x="42" y="62"/>
                  </a:lnTo>
                  <a:lnTo>
                    <a:pt x="44" y="64"/>
                  </a:lnTo>
                  <a:lnTo>
                    <a:pt x="44" y="64"/>
                  </a:lnTo>
                  <a:lnTo>
                    <a:pt x="50" y="64"/>
                  </a:lnTo>
                  <a:lnTo>
                    <a:pt x="50" y="64"/>
                  </a:lnTo>
                  <a:lnTo>
                    <a:pt x="48" y="62"/>
                  </a:lnTo>
                  <a:lnTo>
                    <a:pt x="46" y="60"/>
                  </a:lnTo>
                  <a:lnTo>
                    <a:pt x="46" y="60"/>
                  </a:lnTo>
                  <a:lnTo>
                    <a:pt x="46" y="58"/>
                  </a:lnTo>
                  <a:lnTo>
                    <a:pt x="48" y="56"/>
                  </a:lnTo>
                  <a:lnTo>
                    <a:pt x="48" y="56"/>
                  </a:lnTo>
                  <a:lnTo>
                    <a:pt x="48" y="52"/>
                  </a:lnTo>
                  <a:lnTo>
                    <a:pt x="46" y="48"/>
                  </a:lnTo>
                  <a:lnTo>
                    <a:pt x="46" y="48"/>
                  </a:lnTo>
                  <a:lnTo>
                    <a:pt x="48" y="36"/>
                  </a:lnTo>
                  <a:lnTo>
                    <a:pt x="50" y="36"/>
                  </a:lnTo>
                  <a:lnTo>
                    <a:pt x="50" y="36"/>
                  </a:lnTo>
                  <a:lnTo>
                    <a:pt x="50" y="26"/>
                  </a:lnTo>
                  <a:lnTo>
                    <a:pt x="50" y="22"/>
                  </a:lnTo>
                  <a:lnTo>
                    <a:pt x="52" y="16"/>
                  </a:lnTo>
                  <a:lnTo>
                    <a:pt x="52" y="16"/>
                  </a:lnTo>
                  <a:lnTo>
                    <a:pt x="54" y="12"/>
                  </a:lnTo>
                  <a:lnTo>
                    <a:pt x="56" y="8"/>
                  </a:lnTo>
                  <a:lnTo>
                    <a:pt x="56" y="8"/>
                  </a:lnTo>
                  <a:lnTo>
                    <a:pt x="54" y="0"/>
                  </a:lnTo>
                  <a:lnTo>
                    <a:pt x="46" y="2"/>
                  </a:lnTo>
                  <a:lnTo>
                    <a:pt x="46" y="2"/>
                  </a:lnTo>
                  <a:lnTo>
                    <a:pt x="42" y="4"/>
                  </a:lnTo>
                  <a:lnTo>
                    <a:pt x="40" y="8"/>
                  </a:lnTo>
                  <a:lnTo>
                    <a:pt x="40" y="8"/>
                  </a:lnTo>
                  <a:lnTo>
                    <a:pt x="40" y="10"/>
                  </a:lnTo>
                  <a:lnTo>
                    <a:pt x="36" y="10"/>
                  </a:lnTo>
                  <a:lnTo>
                    <a:pt x="30" y="12"/>
                  </a:lnTo>
                  <a:lnTo>
                    <a:pt x="30" y="12"/>
                  </a:lnTo>
                  <a:lnTo>
                    <a:pt x="26" y="12"/>
                  </a:lnTo>
                  <a:lnTo>
                    <a:pt x="26" y="14"/>
                  </a:lnTo>
                  <a:lnTo>
                    <a:pt x="24" y="12"/>
                  </a:lnTo>
                  <a:lnTo>
                    <a:pt x="24" y="12"/>
                  </a:lnTo>
                  <a:lnTo>
                    <a:pt x="22" y="10"/>
                  </a:lnTo>
                  <a:lnTo>
                    <a:pt x="16" y="10"/>
                  </a:lnTo>
                  <a:lnTo>
                    <a:pt x="16" y="10"/>
                  </a:lnTo>
                  <a:lnTo>
                    <a:pt x="6" y="14"/>
                  </a:lnTo>
                  <a:lnTo>
                    <a:pt x="6" y="14"/>
                  </a:lnTo>
                  <a:lnTo>
                    <a:pt x="6" y="20"/>
                  </a:lnTo>
                  <a:lnTo>
                    <a:pt x="6" y="28"/>
                  </a:lnTo>
                  <a:lnTo>
                    <a:pt x="6" y="28"/>
                  </a:lnTo>
                  <a:lnTo>
                    <a:pt x="4" y="28"/>
                  </a:lnTo>
                  <a:lnTo>
                    <a:pt x="2" y="30"/>
                  </a:lnTo>
                  <a:lnTo>
                    <a:pt x="0" y="30"/>
                  </a:lnTo>
                  <a:lnTo>
                    <a:pt x="0" y="3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0" name="Freeform 137">
              <a:extLst>
                <a:ext uri="{FF2B5EF4-FFF2-40B4-BE49-F238E27FC236}">
                  <a16:creationId xmlns:a16="http://schemas.microsoft.com/office/drawing/2014/main" id="{E1EF8DD5-3FD1-446A-835B-5184B20F4537}"/>
                </a:ext>
              </a:extLst>
            </p:cNvPr>
            <p:cNvSpPr>
              <a:spLocks/>
            </p:cNvSpPr>
            <p:nvPr/>
          </p:nvSpPr>
          <p:spPr bwMode="auto">
            <a:xfrm>
              <a:off x="1004" y="2062"/>
              <a:ext cx="420" cy="320"/>
            </a:xfrm>
            <a:custGeom>
              <a:avLst/>
              <a:gdLst>
                <a:gd name="T0" fmla="*/ 6 w 404"/>
                <a:gd name="T1" fmla="*/ 18 h 308"/>
                <a:gd name="T2" fmla="*/ 16 w 404"/>
                <a:gd name="T3" fmla="*/ 36 h 308"/>
                <a:gd name="T4" fmla="*/ 26 w 404"/>
                <a:gd name="T5" fmla="*/ 46 h 308"/>
                <a:gd name="T6" fmla="*/ 38 w 404"/>
                <a:gd name="T7" fmla="*/ 68 h 308"/>
                <a:gd name="T8" fmla="*/ 34 w 404"/>
                <a:gd name="T9" fmla="*/ 92 h 308"/>
                <a:gd name="T10" fmla="*/ 48 w 404"/>
                <a:gd name="T11" fmla="*/ 102 h 308"/>
                <a:gd name="T12" fmla="*/ 64 w 404"/>
                <a:gd name="T13" fmla="*/ 126 h 308"/>
                <a:gd name="T14" fmla="*/ 78 w 404"/>
                <a:gd name="T15" fmla="*/ 148 h 308"/>
                <a:gd name="T16" fmla="*/ 94 w 404"/>
                <a:gd name="T17" fmla="*/ 168 h 308"/>
                <a:gd name="T18" fmla="*/ 90 w 404"/>
                <a:gd name="T19" fmla="*/ 152 h 308"/>
                <a:gd name="T20" fmla="*/ 82 w 404"/>
                <a:gd name="T21" fmla="*/ 142 h 308"/>
                <a:gd name="T22" fmla="*/ 74 w 404"/>
                <a:gd name="T23" fmla="*/ 118 h 308"/>
                <a:gd name="T24" fmla="*/ 60 w 404"/>
                <a:gd name="T25" fmla="*/ 90 h 308"/>
                <a:gd name="T26" fmla="*/ 52 w 404"/>
                <a:gd name="T27" fmla="*/ 70 h 308"/>
                <a:gd name="T28" fmla="*/ 46 w 404"/>
                <a:gd name="T29" fmla="*/ 64 h 308"/>
                <a:gd name="T30" fmla="*/ 38 w 404"/>
                <a:gd name="T31" fmla="*/ 48 h 308"/>
                <a:gd name="T32" fmla="*/ 26 w 404"/>
                <a:gd name="T33" fmla="*/ 26 h 308"/>
                <a:gd name="T34" fmla="*/ 32 w 404"/>
                <a:gd name="T35" fmla="*/ 14 h 308"/>
                <a:gd name="T36" fmla="*/ 48 w 404"/>
                <a:gd name="T37" fmla="*/ 16 h 308"/>
                <a:gd name="T38" fmla="*/ 60 w 404"/>
                <a:gd name="T39" fmla="*/ 52 h 308"/>
                <a:gd name="T40" fmla="*/ 72 w 404"/>
                <a:gd name="T41" fmla="*/ 70 h 308"/>
                <a:gd name="T42" fmla="*/ 90 w 404"/>
                <a:gd name="T43" fmla="*/ 86 h 308"/>
                <a:gd name="T44" fmla="*/ 100 w 404"/>
                <a:gd name="T45" fmla="*/ 102 h 308"/>
                <a:gd name="T46" fmla="*/ 102 w 404"/>
                <a:gd name="T47" fmla="*/ 112 h 308"/>
                <a:gd name="T48" fmla="*/ 114 w 404"/>
                <a:gd name="T49" fmla="*/ 128 h 308"/>
                <a:gd name="T50" fmla="*/ 132 w 404"/>
                <a:gd name="T51" fmla="*/ 150 h 308"/>
                <a:gd name="T52" fmla="*/ 142 w 404"/>
                <a:gd name="T53" fmla="*/ 164 h 308"/>
                <a:gd name="T54" fmla="*/ 156 w 404"/>
                <a:gd name="T55" fmla="*/ 196 h 308"/>
                <a:gd name="T56" fmla="*/ 156 w 404"/>
                <a:gd name="T57" fmla="*/ 214 h 308"/>
                <a:gd name="T58" fmla="*/ 158 w 404"/>
                <a:gd name="T59" fmla="*/ 232 h 308"/>
                <a:gd name="T60" fmla="*/ 180 w 404"/>
                <a:gd name="T61" fmla="*/ 248 h 308"/>
                <a:gd name="T62" fmla="*/ 202 w 404"/>
                <a:gd name="T63" fmla="*/ 262 h 308"/>
                <a:gd name="T64" fmla="*/ 222 w 404"/>
                <a:gd name="T65" fmla="*/ 278 h 308"/>
                <a:gd name="T66" fmla="*/ 246 w 404"/>
                <a:gd name="T67" fmla="*/ 284 h 308"/>
                <a:gd name="T68" fmla="*/ 260 w 404"/>
                <a:gd name="T69" fmla="*/ 290 h 308"/>
                <a:gd name="T70" fmla="*/ 274 w 404"/>
                <a:gd name="T71" fmla="*/ 296 h 308"/>
                <a:gd name="T72" fmla="*/ 298 w 404"/>
                <a:gd name="T73" fmla="*/ 288 h 308"/>
                <a:gd name="T74" fmla="*/ 322 w 404"/>
                <a:gd name="T75" fmla="*/ 296 h 308"/>
                <a:gd name="T76" fmla="*/ 330 w 404"/>
                <a:gd name="T77" fmla="*/ 300 h 308"/>
                <a:gd name="T78" fmla="*/ 350 w 404"/>
                <a:gd name="T79" fmla="*/ 278 h 308"/>
                <a:gd name="T80" fmla="*/ 380 w 404"/>
                <a:gd name="T81" fmla="*/ 254 h 308"/>
                <a:gd name="T82" fmla="*/ 394 w 404"/>
                <a:gd name="T83" fmla="*/ 256 h 308"/>
                <a:gd name="T84" fmla="*/ 398 w 404"/>
                <a:gd name="T85" fmla="*/ 218 h 308"/>
                <a:gd name="T86" fmla="*/ 388 w 404"/>
                <a:gd name="T87" fmla="*/ 194 h 308"/>
                <a:gd name="T88" fmla="*/ 364 w 404"/>
                <a:gd name="T89" fmla="*/ 206 h 308"/>
                <a:gd name="T90" fmla="*/ 354 w 404"/>
                <a:gd name="T91" fmla="*/ 236 h 308"/>
                <a:gd name="T92" fmla="*/ 338 w 404"/>
                <a:gd name="T93" fmla="*/ 250 h 308"/>
                <a:gd name="T94" fmla="*/ 314 w 404"/>
                <a:gd name="T95" fmla="*/ 254 h 308"/>
                <a:gd name="T96" fmla="*/ 284 w 404"/>
                <a:gd name="T97" fmla="*/ 248 h 308"/>
                <a:gd name="T98" fmla="*/ 274 w 404"/>
                <a:gd name="T99" fmla="*/ 228 h 308"/>
                <a:gd name="T100" fmla="*/ 260 w 404"/>
                <a:gd name="T101" fmla="*/ 206 h 308"/>
                <a:gd name="T102" fmla="*/ 260 w 404"/>
                <a:gd name="T103" fmla="*/ 182 h 308"/>
                <a:gd name="T104" fmla="*/ 258 w 404"/>
                <a:gd name="T105" fmla="*/ 152 h 308"/>
                <a:gd name="T106" fmla="*/ 260 w 404"/>
                <a:gd name="T107" fmla="*/ 136 h 308"/>
                <a:gd name="T108" fmla="*/ 266 w 404"/>
                <a:gd name="T109" fmla="*/ 122 h 308"/>
                <a:gd name="T110" fmla="*/ 230 w 404"/>
                <a:gd name="T111" fmla="*/ 90 h 308"/>
                <a:gd name="T112" fmla="*/ 202 w 404"/>
                <a:gd name="T113" fmla="*/ 54 h 308"/>
                <a:gd name="T114" fmla="*/ 168 w 404"/>
                <a:gd name="T115" fmla="*/ 48 h 308"/>
                <a:gd name="T116" fmla="*/ 72 w 404"/>
                <a:gd name="T117" fmla="*/ 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 h="308">
                  <a:moveTo>
                    <a:pt x="0" y="4"/>
                  </a:moveTo>
                  <a:lnTo>
                    <a:pt x="0" y="4"/>
                  </a:lnTo>
                  <a:lnTo>
                    <a:pt x="0" y="6"/>
                  </a:lnTo>
                  <a:lnTo>
                    <a:pt x="2" y="10"/>
                  </a:lnTo>
                  <a:lnTo>
                    <a:pt x="2" y="10"/>
                  </a:lnTo>
                  <a:lnTo>
                    <a:pt x="6" y="14"/>
                  </a:lnTo>
                  <a:lnTo>
                    <a:pt x="6" y="14"/>
                  </a:lnTo>
                  <a:lnTo>
                    <a:pt x="6" y="18"/>
                  </a:lnTo>
                  <a:lnTo>
                    <a:pt x="6" y="18"/>
                  </a:lnTo>
                  <a:lnTo>
                    <a:pt x="8" y="20"/>
                  </a:lnTo>
                  <a:lnTo>
                    <a:pt x="10" y="24"/>
                  </a:lnTo>
                  <a:lnTo>
                    <a:pt x="10" y="24"/>
                  </a:lnTo>
                  <a:lnTo>
                    <a:pt x="10" y="28"/>
                  </a:lnTo>
                  <a:lnTo>
                    <a:pt x="10" y="32"/>
                  </a:lnTo>
                  <a:lnTo>
                    <a:pt x="12" y="36"/>
                  </a:lnTo>
                  <a:lnTo>
                    <a:pt x="12" y="36"/>
                  </a:lnTo>
                  <a:lnTo>
                    <a:pt x="16" y="36"/>
                  </a:lnTo>
                  <a:lnTo>
                    <a:pt x="16" y="36"/>
                  </a:lnTo>
                  <a:lnTo>
                    <a:pt x="16" y="40"/>
                  </a:lnTo>
                  <a:lnTo>
                    <a:pt x="16" y="40"/>
                  </a:lnTo>
                  <a:lnTo>
                    <a:pt x="20" y="42"/>
                  </a:lnTo>
                  <a:lnTo>
                    <a:pt x="20" y="42"/>
                  </a:lnTo>
                  <a:lnTo>
                    <a:pt x="22" y="46"/>
                  </a:lnTo>
                  <a:lnTo>
                    <a:pt x="22" y="46"/>
                  </a:lnTo>
                  <a:lnTo>
                    <a:pt x="24" y="46"/>
                  </a:lnTo>
                  <a:lnTo>
                    <a:pt x="26" y="46"/>
                  </a:lnTo>
                  <a:lnTo>
                    <a:pt x="26" y="46"/>
                  </a:lnTo>
                  <a:lnTo>
                    <a:pt x="28" y="50"/>
                  </a:lnTo>
                  <a:lnTo>
                    <a:pt x="28" y="50"/>
                  </a:lnTo>
                  <a:lnTo>
                    <a:pt x="32" y="52"/>
                  </a:lnTo>
                  <a:lnTo>
                    <a:pt x="32" y="52"/>
                  </a:lnTo>
                  <a:lnTo>
                    <a:pt x="34" y="56"/>
                  </a:lnTo>
                  <a:lnTo>
                    <a:pt x="34" y="58"/>
                  </a:lnTo>
                  <a:lnTo>
                    <a:pt x="36" y="64"/>
                  </a:lnTo>
                  <a:lnTo>
                    <a:pt x="36" y="64"/>
                  </a:lnTo>
                  <a:lnTo>
                    <a:pt x="38" y="68"/>
                  </a:lnTo>
                  <a:lnTo>
                    <a:pt x="38" y="68"/>
                  </a:lnTo>
                  <a:lnTo>
                    <a:pt x="38" y="76"/>
                  </a:lnTo>
                  <a:lnTo>
                    <a:pt x="36" y="84"/>
                  </a:lnTo>
                  <a:lnTo>
                    <a:pt x="36" y="84"/>
                  </a:lnTo>
                  <a:lnTo>
                    <a:pt x="26" y="84"/>
                  </a:lnTo>
                  <a:lnTo>
                    <a:pt x="26" y="86"/>
                  </a:lnTo>
                  <a:lnTo>
                    <a:pt x="26" y="86"/>
                  </a:lnTo>
                  <a:lnTo>
                    <a:pt x="34" y="92"/>
                  </a:lnTo>
                  <a:lnTo>
                    <a:pt x="34" y="92"/>
                  </a:lnTo>
                  <a:lnTo>
                    <a:pt x="36" y="94"/>
                  </a:lnTo>
                  <a:lnTo>
                    <a:pt x="38" y="98"/>
                  </a:lnTo>
                  <a:lnTo>
                    <a:pt x="38" y="98"/>
                  </a:lnTo>
                  <a:lnTo>
                    <a:pt x="42" y="98"/>
                  </a:lnTo>
                  <a:lnTo>
                    <a:pt x="42" y="98"/>
                  </a:lnTo>
                  <a:lnTo>
                    <a:pt x="42" y="100"/>
                  </a:lnTo>
                  <a:lnTo>
                    <a:pt x="42" y="102"/>
                  </a:lnTo>
                  <a:lnTo>
                    <a:pt x="42" y="102"/>
                  </a:lnTo>
                  <a:lnTo>
                    <a:pt x="48" y="102"/>
                  </a:lnTo>
                  <a:lnTo>
                    <a:pt x="48" y="102"/>
                  </a:lnTo>
                  <a:lnTo>
                    <a:pt x="56" y="108"/>
                  </a:lnTo>
                  <a:lnTo>
                    <a:pt x="62" y="114"/>
                  </a:lnTo>
                  <a:lnTo>
                    <a:pt x="62" y="114"/>
                  </a:lnTo>
                  <a:lnTo>
                    <a:pt x="62" y="116"/>
                  </a:lnTo>
                  <a:lnTo>
                    <a:pt x="62" y="118"/>
                  </a:lnTo>
                  <a:lnTo>
                    <a:pt x="62" y="118"/>
                  </a:lnTo>
                  <a:lnTo>
                    <a:pt x="64" y="126"/>
                  </a:lnTo>
                  <a:lnTo>
                    <a:pt x="64" y="126"/>
                  </a:lnTo>
                  <a:lnTo>
                    <a:pt x="64" y="132"/>
                  </a:lnTo>
                  <a:lnTo>
                    <a:pt x="64" y="138"/>
                  </a:lnTo>
                  <a:lnTo>
                    <a:pt x="64" y="138"/>
                  </a:lnTo>
                  <a:lnTo>
                    <a:pt x="68" y="140"/>
                  </a:lnTo>
                  <a:lnTo>
                    <a:pt x="72" y="140"/>
                  </a:lnTo>
                  <a:lnTo>
                    <a:pt x="72" y="140"/>
                  </a:lnTo>
                  <a:lnTo>
                    <a:pt x="72" y="144"/>
                  </a:lnTo>
                  <a:lnTo>
                    <a:pt x="72" y="144"/>
                  </a:lnTo>
                  <a:lnTo>
                    <a:pt x="78" y="148"/>
                  </a:lnTo>
                  <a:lnTo>
                    <a:pt x="78" y="148"/>
                  </a:lnTo>
                  <a:lnTo>
                    <a:pt x="90" y="164"/>
                  </a:lnTo>
                  <a:lnTo>
                    <a:pt x="90" y="164"/>
                  </a:lnTo>
                  <a:lnTo>
                    <a:pt x="90" y="170"/>
                  </a:lnTo>
                  <a:lnTo>
                    <a:pt x="94" y="170"/>
                  </a:lnTo>
                  <a:lnTo>
                    <a:pt x="94" y="170"/>
                  </a:lnTo>
                  <a:lnTo>
                    <a:pt x="94" y="168"/>
                  </a:lnTo>
                  <a:lnTo>
                    <a:pt x="94" y="168"/>
                  </a:lnTo>
                  <a:lnTo>
                    <a:pt x="94" y="168"/>
                  </a:lnTo>
                  <a:lnTo>
                    <a:pt x="94" y="168"/>
                  </a:lnTo>
                  <a:lnTo>
                    <a:pt x="96" y="166"/>
                  </a:lnTo>
                  <a:lnTo>
                    <a:pt x="98" y="164"/>
                  </a:lnTo>
                  <a:lnTo>
                    <a:pt x="98" y="164"/>
                  </a:lnTo>
                  <a:lnTo>
                    <a:pt x="98" y="162"/>
                  </a:lnTo>
                  <a:lnTo>
                    <a:pt x="96" y="158"/>
                  </a:lnTo>
                  <a:lnTo>
                    <a:pt x="96" y="158"/>
                  </a:lnTo>
                  <a:lnTo>
                    <a:pt x="90" y="152"/>
                  </a:lnTo>
                  <a:lnTo>
                    <a:pt x="90" y="152"/>
                  </a:lnTo>
                  <a:lnTo>
                    <a:pt x="90" y="148"/>
                  </a:lnTo>
                  <a:lnTo>
                    <a:pt x="90" y="148"/>
                  </a:lnTo>
                  <a:lnTo>
                    <a:pt x="88" y="146"/>
                  </a:lnTo>
                  <a:lnTo>
                    <a:pt x="88" y="146"/>
                  </a:lnTo>
                  <a:lnTo>
                    <a:pt x="84" y="146"/>
                  </a:lnTo>
                  <a:lnTo>
                    <a:pt x="84" y="146"/>
                  </a:lnTo>
                  <a:lnTo>
                    <a:pt x="82" y="144"/>
                  </a:lnTo>
                  <a:lnTo>
                    <a:pt x="82" y="144"/>
                  </a:lnTo>
                  <a:lnTo>
                    <a:pt x="82" y="142"/>
                  </a:lnTo>
                  <a:lnTo>
                    <a:pt x="84" y="138"/>
                  </a:lnTo>
                  <a:lnTo>
                    <a:pt x="84" y="138"/>
                  </a:lnTo>
                  <a:lnTo>
                    <a:pt x="80" y="134"/>
                  </a:lnTo>
                  <a:lnTo>
                    <a:pt x="80" y="134"/>
                  </a:lnTo>
                  <a:lnTo>
                    <a:pt x="80" y="130"/>
                  </a:lnTo>
                  <a:lnTo>
                    <a:pt x="80" y="128"/>
                  </a:lnTo>
                  <a:lnTo>
                    <a:pt x="80" y="128"/>
                  </a:lnTo>
                  <a:lnTo>
                    <a:pt x="74" y="118"/>
                  </a:lnTo>
                  <a:lnTo>
                    <a:pt x="74" y="118"/>
                  </a:lnTo>
                  <a:lnTo>
                    <a:pt x="74" y="114"/>
                  </a:lnTo>
                  <a:lnTo>
                    <a:pt x="74" y="114"/>
                  </a:lnTo>
                  <a:lnTo>
                    <a:pt x="70" y="106"/>
                  </a:lnTo>
                  <a:lnTo>
                    <a:pt x="64" y="100"/>
                  </a:lnTo>
                  <a:lnTo>
                    <a:pt x="64" y="100"/>
                  </a:lnTo>
                  <a:lnTo>
                    <a:pt x="64" y="96"/>
                  </a:lnTo>
                  <a:lnTo>
                    <a:pt x="64" y="92"/>
                  </a:lnTo>
                  <a:lnTo>
                    <a:pt x="64" y="92"/>
                  </a:lnTo>
                  <a:lnTo>
                    <a:pt x="60" y="90"/>
                  </a:lnTo>
                  <a:lnTo>
                    <a:pt x="60" y="90"/>
                  </a:lnTo>
                  <a:lnTo>
                    <a:pt x="60" y="86"/>
                  </a:lnTo>
                  <a:lnTo>
                    <a:pt x="60" y="86"/>
                  </a:lnTo>
                  <a:lnTo>
                    <a:pt x="58" y="84"/>
                  </a:lnTo>
                  <a:lnTo>
                    <a:pt x="56" y="82"/>
                  </a:lnTo>
                  <a:lnTo>
                    <a:pt x="56" y="82"/>
                  </a:lnTo>
                  <a:lnTo>
                    <a:pt x="56" y="76"/>
                  </a:lnTo>
                  <a:lnTo>
                    <a:pt x="54" y="70"/>
                  </a:lnTo>
                  <a:lnTo>
                    <a:pt x="52" y="70"/>
                  </a:lnTo>
                  <a:lnTo>
                    <a:pt x="52" y="70"/>
                  </a:lnTo>
                  <a:lnTo>
                    <a:pt x="52" y="66"/>
                  </a:lnTo>
                  <a:lnTo>
                    <a:pt x="52" y="66"/>
                  </a:lnTo>
                  <a:lnTo>
                    <a:pt x="50" y="66"/>
                  </a:lnTo>
                  <a:lnTo>
                    <a:pt x="50" y="66"/>
                  </a:lnTo>
                  <a:lnTo>
                    <a:pt x="50" y="66"/>
                  </a:lnTo>
                  <a:lnTo>
                    <a:pt x="50" y="66"/>
                  </a:lnTo>
                  <a:lnTo>
                    <a:pt x="48" y="66"/>
                  </a:lnTo>
                  <a:lnTo>
                    <a:pt x="46" y="64"/>
                  </a:lnTo>
                  <a:lnTo>
                    <a:pt x="46" y="64"/>
                  </a:lnTo>
                  <a:lnTo>
                    <a:pt x="46" y="62"/>
                  </a:lnTo>
                  <a:lnTo>
                    <a:pt x="46" y="60"/>
                  </a:lnTo>
                  <a:lnTo>
                    <a:pt x="48" y="60"/>
                  </a:lnTo>
                  <a:lnTo>
                    <a:pt x="48" y="58"/>
                  </a:lnTo>
                  <a:lnTo>
                    <a:pt x="44" y="50"/>
                  </a:lnTo>
                  <a:lnTo>
                    <a:pt x="44" y="50"/>
                  </a:lnTo>
                  <a:lnTo>
                    <a:pt x="40" y="50"/>
                  </a:lnTo>
                  <a:lnTo>
                    <a:pt x="38" y="48"/>
                  </a:lnTo>
                  <a:lnTo>
                    <a:pt x="38" y="48"/>
                  </a:lnTo>
                  <a:lnTo>
                    <a:pt x="38" y="46"/>
                  </a:lnTo>
                  <a:lnTo>
                    <a:pt x="38" y="46"/>
                  </a:lnTo>
                  <a:lnTo>
                    <a:pt x="34" y="40"/>
                  </a:lnTo>
                  <a:lnTo>
                    <a:pt x="34" y="40"/>
                  </a:lnTo>
                  <a:lnTo>
                    <a:pt x="32" y="36"/>
                  </a:lnTo>
                  <a:lnTo>
                    <a:pt x="30" y="30"/>
                  </a:lnTo>
                  <a:lnTo>
                    <a:pt x="30" y="30"/>
                  </a:lnTo>
                  <a:lnTo>
                    <a:pt x="26" y="26"/>
                  </a:lnTo>
                  <a:lnTo>
                    <a:pt x="26" y="26"/>
                  </a:lnTo>
                  <a:lnTo>
                    <a:pt x="26" y="20"/>
                  </a:lnTo>
                  <a:lnTo>
                    <a:pt x="28" y="16"/>
                  </a:lnTo>
                  <a:lnTo>
                    <a:pt x="28" y="16"/>
                  </a:lnTo>
                  <a:lnTo>
                    <a:pt x="26" y="16"/>
                  </a:lnTo>
                  <a:lnTo>
                    <a:pt x="26" y="14"/>
                  </a:lnTo>
                  <a:lnTo>
                    <a:pt x="26" y="14"/>
                  </a:lnTo>
                  <a:lnTo>
                    <a:pt x="32" y="14"/>
                  </a:lnTo>
                  <a:lnTo>
                    <a:pt x="32" y="14"/>
                  </a:lnTo>
                  <a:lnTo>
                    <a:pt x="36" y="18"/>
                  </a:lnTo>
                  <a:lnTo>
                    <a:pt x="36" y="18"/>
                  </a:lnTo>
                  <a:lnTo>
                    <a:pt x="40" y="20"/>
                  </a:lnTo>
                  <a:lnTo>
                    <a:pt x="40" y="20"/>
                  </a:lnTo>
                  <a:lnTo>
                    <a:pt x="42" y="18"/>
                  </a:lnTo>
                  <a:lnTo>
                    <a:pt x="42" y="18"/>
                  </a:lnTo>
                  <a:lnTo>
                    <a:pt x="44" y="16"/>
                  </a:lnTo>
                  <a:lnTo>
                    <a:pt x="48" y="16"/>
                  </a:lnTo>
                  <a:lnTo>
                    <a:pt x="48" y="16"/>
                  </a:lnTo>
                  <a:lnTo>
                    <a:pt x="48" y="20"/>
                  </a:lnTo>
                  <a:lnTo>
                    <a:pt x="52" y="24"/>
                  </a:lnTo>
                  <a:lnTo>
                    <a:pt x="52" y="24"/>
                  </a:lnTo>
                  <a:lnTo>
                    <a:pt x="52" y="34"/>
                  </a:lnTo>
                  <a:lnTo>
                    <a:pt x="56" y="40"/>
                  </a:lnTo>
                  <a:lnTo>
                    <a:pt x="58" y="40"/>
                  </a:lnTo>
                  <a:lnTo>
                    <a:pt x="58" y="40"/>
                  </a:lnTo>
                  <a:lnTo>
                    <a:pt x="60" y="46"/>
                  </a:lnTo>
                  <a:lnTo>
                    <a:pt x="60" y="52"/>
                  </a:lnTo>
                  <a:lnTo>
                    <a:pt x="60" y="52"/>
                  </a:lnTo>
                  <a:lnTo>
                    <a:pt x="68" y="62"/>
                  </a:lnTo>
                  <a:lnTo>
                    <a:pt x="68" y="62"/>
                  </a:lnTo>
                  <a:lnTo>
                    <a:pt x="72" y="62"/>
                  </a:lnTo>
                  <a:lnTo>
                    <a:pt x="72" y="62"/>
                  </a:lnTo>
                  <a:lnTo>
                    <a:pt x="72" y="66"/>
                  </a:lnTo>
                  <a:lnTo>
                    <a:pt x="72" y="68"/>
                  </a:lnTo>
                  <a:lnTo>
                    <a:pt x="72" y="70"/>
                  </a:lnTo>
                  <a:lnTo>
                    <a:pt x="72" y="70"/>
                  </a:lnTo>
                  <a:lnTo>
                    <a:pt x="78" y="72"/>
                  </a:lnTo>
                  <a:lnTo>
                    <a:pt x="78" y="72"/>
                  </a:lnTo>
                  <a:lnTo>
                    <a:pt x="80" y="78"/>
                  </a:lnTo>
                  <a:lnTo>
                    <a:pt x="82" y="82"/>
                  </a:lnTo>
                  <a:lnTo>
                    <a:pt x="84" y="84"/>
                  </a:lnTo>
                  <a:lnTo>
                    <a:pt x="84" y="84"/>
                  </a:lnTo>
                  <a:lnTo>
                    <a:pt x="88" y="84"/>
                  </a:lnTo>
                  <a:lnTo>
                    <a:pt x="88" y="84"/>
                  </a:lnTo>
                  <a:lnTo>
                    <a:pt x="90" y="86"/>
                  </a:lnTo>
                  <a:lnTo>
                    <a:pt x="90" y="88"/>
                  </a:lnTo>
                  <a:lnTo>
                    <a:pt x="88" y="92"/>
                  </a:lnTo>
                  <a:lnTo>
                    <a:pt x="88" y="92"/>
                  </a:lnTo>
                  <a:lnTo>
                    <a:pt x="92" y="94"/>
                  </a:lnTo>
                  <a:lnTo>
                    <a:pt x="96" y="96"/>
                  </a:lnTo>
                  <a:lnTo>
                    <a:pt x="96" y="96"/>
                  </a:lnTo>
                  <a:lnTo>
                    <a:pt x="96" y="102"/>
                  </a:lnTo>
                  <a:lnTo>
                    <a:pt x="96" y="102"/>
                  </a:lnTo>
                  <a:lnTo>
                    <a:pt x="100" y="102"/>
                  </a:lnTo>
                  <a:lnTo>
                    <a:pt x="102" y="102"/>
                  </a:lnTo>
                  <a:lnTo>
                    <a:pt x="102" y="102"/>
                  </a:lnTo>
                  <a:lnTo>
                    <a:pt x="104" y="104"/>
                  </a:lnTo>
                  <a:lnTo>
                    <a:pt x="106" y="106"/>
                  </a:lnTo>
                  <a:lnTo>
                    <a:pt x="108" y="106"/>
                  </a:lnTo>
                  <a:lnTo>
                    <a:pt x="108" y="106"/>
                  </a:lnTo>
                  <a:lnTo>
                    <a:pt x="106" y="110"/>
                  </a:lnTo>
                  <a:lnTo>
                    <a:pt x="106" y="110"/>
                  </a:lnTo>
                  <a:lnTo>
                    <a:pt x="102" y="112"/>
                  </a:lnTo>
                  <a:lnTo>
                    <a:pt x="102" y="112"/>
                  </a:lnTo>
                  <a:lnTo>
                    <a:pt x="102" y="118"/>
                  </a:lnTo>
                  <a:lnTo>
                    <a:pt x="102" y="118"/>
                  </a:lnTo>
                  <a:lnTo>
                    <a:pt x="108" y="120"/>
                  </a:lnTo>
                  <a:lnTo>
                    <a:pt x="108" y="120"/>
                  </a:lnTo>
                  <a:lnTo>
                    <a:pt x="108" y="124"/>
                  </a:lnTo>
                  <a:lnTo>
                    <a:pt x="108" y="124"/>
                  </a:lnTo>
                  <a:lnTo>
                    <a:pt x="112" y="126"/>
                  </a:lnTo>
                  <a:lnTo>
                    <a:pt x="114" y="128"/>
                  </a:lnTo>
                  <a:lnTo>
                    <a:pt x="114" y="128"/>
                  </a:lnTo>
                  <a:lnTo>
                    <a:pt x="122" y="138"/>
                  </a:lnTo>
                  <a:lnTo>
                    <a:pt x="122" y="138"/>
                  </a:lnTo>
                  <a:lnTo>
                    <a:pt x="124" y="142"/>
                  </a:lnTo>
                  <a:lnTo>
                    <a:pt x="124" y="142"/>
                  </a:lnTo>
                  <a:lnTo>
                    <a:pt x="126" y="144"/>
                  </a:lnTo>
                  <a:lnTo>
                    <a:pt x="128" y="146"/>
                  </a:lnTo>
                  <a:lnTo>
                    <a:pt x="128" y="146"/>
                  </a:lnTo>
                  <a:lnTo>
                    <a:pt x="132" y="150"/>
                  </a:lnTo>
                  <a:lnTo>
                    <a:pt x="132" y="150"/>
                  </a:lnTo>
                  <a:lnTo>
                    <a:pt x="132" y="154"/>
                  </a:lnTo>
                  <a:lnTo>
                    <a:pt x="132" y="154"/>
                  </a:lnTo>
                  <a:lnTo>
                    <a:pt x="140" y="160"/>
                  </a:lnTo>
                  <a:lnTo>
                    <a:pt x="140" y="160"/>
                  </a:lnTo>
                  <a:lnTo>
                    <a:pt x="140" y="162"/>
                  </a:lnTo>
                  <a:lnTo>
                    <a:pt x="140" y="162"/>
                  </a:lnTo>
                  <a:lnTo>
                    <a:pt x="142" y="164"/>
                  </a:lnTo>
                  <a:lnTo>
                    <a:pt x="142" y="164"/>
                  </a:lnTo>
                  <a:lnTo>
                    <a:pt x="144" y="172"/>
                  </a:lnTo>
                  <a:lnTo>
                    <a:pt x="144" y="172"/>
                  </a:lnTo>
                  <a:lnTo>
                    <a:pt x="148" y="178"/>
                  </a:lnTo>
                  <a:lnTo>
                    <a:pt x="152" y="184"/>
                  </a:lnTo>
                  <a:lnTo>
                    <a:pt x="154" y="186"/>
                  </a:lnTo>
                  <a:lnTo>
                    <a:pt x="154" y="186"/>
                  </a:lnTo>
                  <a:lnTo>
                    <a:pt x="154" y="194"/>
                  </a:lnTo>
                  <a:lnTo>
                    <a:pt x="154" y="194"/>
                  </a:lnTo>
                  <a:lnTo>
                    <a:pt x="156" y="196"/>
                  </a:lnTo>
                  <a:lnTo>
                    <a:pt x="158" y="200"/>
                  </a:lnTo>
                  <a:lnTo>
                    <a:pt x="158" y="204"/>
                  </a:lnTo>
                  <a:lnTo>
                    <a:pt x="158" y="204"/>
                  </a:lnTo>
                  <a:lnTo>
                    <a:pt x="154" y="210"/>
                  </a:lnTo>
                  <a:lnTo>
                    <a:pt x="154" y="210"/>
                  </a:lnTo>
                  <a:lnTo>
                    <a:pt x="152" y="212"/>
                  </a:lnTo>
                  <a:lnTo>
                    <a:pt x="154" y="212"/>
                  </a:lnTo>
                  <a:lnTo>
                    <a:pt x="156" y="214"/>
                  </a:lnTo>
                  <a:lnTo>
                    <a:pt x="156" y="214"/>
                  </a:lnTo>
                  <a:lnTo>
                    <a:pt x="154" y="216"/>
                  </a:lnTo>
                  <a:lnTo>
                    <a:pt x="152" y="218"/>
                  </a:lnTo>
                  <a:lnTo>
                    <a:pt x="152" y="220"/>
                  </a:lnTo>
                  <a:lnTo>
                    <a:pt x="152" y="220"/>
                  </a:lnTo>
                  <a:lnTo>
                    <a:pt x="156" y="228"/>
                  </a:lnTo>
                  <a:lnTo>
                    <a:pt x="158" y="228"/>
                  </a:lnTo>
                  <a:lnTo>
                    <a:pt x="158" y="228"/>
                  </a:lnTo>
                  <a:lnTo>
                    <a:pt x="158" y="232"/>
                  </a:lnTo>
                  <a:lnTo>
                    <a:pt x="158" y="232"/>
                  </a:lnTo>
                  <a:lnTo>
                    <a:pt x="166" y="240"/>
                  </a:lnTo>
                  <a:lnTo>
                    <a:pt x="166" y="240"/>
                  </a:lnTo>
                  <a:lnTo>
                    <a:pt x="172" y="240"/>
                  </a:lnTo>
                  <a:lnTo>
                    <a:pt x="172" y="240"/>
                  </a:lnTo>
                  <a:lnTo>
                    <a:pt x="172" y="242"/>
                  </a:lnTo>
                  <a:lnTo>
                    <a:pt x="174" y="244"/>
                  </a:lnTo>
                  <a:lnTo>
                    <a:pt x="174" y="244"/>
                  </a:lnTo>
                  <a:lnTo>
                    <a:pt x="176" y="246"/>
                  </a:lnTo>
                  <a:lnTo>
                    <a:pt x="180" y="248"/>
                  </a:lnTo>
                  <a:lnTo>
                    <a:pt x="180" y="248"/>
                  </a:lnTo>
                  <a:lnTo>
                    <a:pt x="184" y="254"/>
                  </a:lnTo>
                  <a:lnTo>
                    <a:pt x="184" y="254"/>
                  </a:lnTo>
                  <a:lnTo>
                    <a:pt x="188" y="260"/>
                  </a:lnTo>
                  <a:lnTo>
                    <a:pt x="188" y="260"/>
                  </a:lnTo>
                  <a:lnTo>
                    <a:pt x="192" y="262"/>
                  </a:lnTo>
                  <a:lnTo>
                    <a:pt x="194" y="262"/>
                  </a:lnTo>
                  <a:lnTo>
                    <a:pt x="198" y="262"/>
                  </a:lnTo>
                  <a:lnTo>
                    <a:pt x="202" y="262"/>
                  </a:lnTo>
                  <a:lnTo>
                    <a:pt x="202" y="262"/>
                  </a:lnTo>
                  <a:lnTo>
                    <a:pt x="204" y="266"/>
                  </a:lnTo>
                  <a:lnTo>
                    <a:pt x="208" y="268"/>
                  </a:lnTo>
                  <a:lnTo>
                    <a:pt x="208" y="268"/>
                  </a:lnTo>
                  <a:lnTo>
                    <a:pt x="214" y="272"/>
                  </a:lnTo>
                  <a:lnTo>
                    <a:pt x="220" y="274"/>
                  </a:lnTo>
                  <a:lnTo>
                    <a:pt x="220" y="274"/>
                  </a:lnTo>
                  <a:lnTo>
                    <a:pt x="222" y="278"/>
                  </a:lnTo>
                  <a:lnTo>
                    <a:pt x="222" y="278"/>
                  </a:lnTo>
                  <a:lnTo>
                    <a:pt x="230" y="280"/>
                  </a:lnTo>
                  <a:lnTo>
                    <a:pt x="236" y="280"/>
                  </a:lnTo>
                  <a:lnTo>
                    <a:pt x="238" y="282"/>
                  </a:lnTo>
                  <a:lnTo>
                    <a:pt x="238" y="282"/>
                  </a:lnTo>
                  <a:lnTo>
                    <a:pt x="242" y="282"/>
                  </a:lnTo>
                  <a:lnTo>
                    <a:pt x="244" y="282"/>
                  </a:lnTo>
                  <a:lnTo>
                    <a:pt x="244" y="282"/>
                  </a:lnTo>
                  <a:lnTo>
                    <a:pt x="246" y="284"/>
                  </a:lnTo>
                  <a:lnTo>
                    <a:pt x="246" y="284"/>
                  </a:lnTo>
                  <a:lnTo>
                    <a:pt x="250" y="284"/>
                  </a:lnTo>
                  <a:lnTo>
                    <a:pt x="250" y="284"/>
                  </a:lnTo>
                  <a:lnTo>
                    <a:pt x="254" y="288"/>
                  </a:lnTo>
                  <a:lnTo>
                    <a:pt x="254" y="292"/>
                  </a:lnTo>
                  <a:lnTo>
                    <a:pt x="254" y="292"/>
                  </a:lnTo>
                  <a:lnTo>
                    <a:pt x="256" y="290"/>
                  </a:lnTo>
                  <a:lnTo>
                    <a:pt x="258" y="290"/>
                  </a:lnTo>
                  <a:lnTo>
                    <a:pt x="258" y="290"/>
                  </a:lnTo>
                  <a:lnTo>
                    <a:pt x="260" y="290"/>
                  </a:lnTo>
                  <a:lnTo>
                    <a:pt x="262" y="292"/>
                  </a:lnTo>
                  <a:lnTo>
                    <a:pt x="262" y="292"/>
                  </a:lnTo>
                  <a:lnTo>
                    <a:pt x="266" y="292"/>
                  </a:lnTo>
                  <a:lnTo>
                    <a:pt x="270" y="292"/>
                  </a:lnTo>
                  <a:lnTo>
                    <a:pt x="270" y="292"/>
                  </a:lnTo>
                  <a:lnTo>
                    <a:pt x="270" y="294"/>
                  </a:lnTo>
                  <a:lnTo>
                    <a:pt x="270" y="294"/>
                  </a:lnTo>
                  <a:lnTo>
                    <a:pt x="274" y="296"/>
                  </a:lnTo>
                  <a:lnTo>
                    <a:pt x="274" y="296"/>
                  </a:lnTo>
                  <a:lnTo>
                    <a:pt x="278" y="296"/>
                  </a:lnTo>
                  <a:lnTo>
                    <a:pt x="280" y="294"/>
                  </a:lnTo>
                  <a:lnTo>
                    <a:pt x="284" y="292"/>
                  </a:lnTo>
                  <a:lnTo>
                    <a:pt x="284" y="292"/>
                  </a:lnTo>
                  <a:lnTo>
                    <a:pt x="290" y="290"/>
                  </a:lnTo>
                  <a:lnTo>
                    <a:pt x="294" y="292"/>
                  </a:lnTo>
                  <a:lnTo>
                    <a:pt x="294" y="292"/>
                  </a:lnTo>
                  <a:lnTo>
                    <a:pt x="298" y="288"/>
                  </a:lnTo>
                  <a:lnTo>
                    <a:pt x="298" y="288"/>
                  </a:lnTo>
                  <a:lnTo>
                    <a:pt x="300" y="288"/>
                  </a:lnTo>
                  <a:lnTo>
                    <a:pt x="302" y="290"/>
                  </a:lnTo>
                  <a:lnTo>
                    <a:pt x="302" y="290"/>
                  </a:lnTo>
                  <a:lnTo>
                    <a:pt x="308" y="290"/>
                  </a:lnTo>
                  <a:lnTo>
                    <a:pt x="314" y="292"/>
                  </a:lnTo>
                  <a:lnTo>
                    <a:pt x="314" y="292"/>
                  </a:lnTo>
                  <a:lnTo>
                    <a:pt x="318" y="296"/>
                  </a:lnTo>
                  <a:lnTo>
                    <a:pt x="318" y="296"/>
                  </a:lnTo>
                  <a:lnTo>
                    <a:pt x="322" y="296"/>
                  </a:lnTo>
                  <a:lnTo>
                    <a:pt x="322" y="296"/>
                  </a:lnTo>
                  <a:lnTo>
                    <a:pt x="326" y="300"/>
                  </a:lnTo>
                  <a:lnTo>
                    <a:pt x="328" y="306"/>
                  </a:lnTo>
                  <a:lnTo>
                    <a:pt x="328" y="308"/>
                  </a:lnTo>
                  <a:lnTo>
                    <a:pt x="328" y="308"/>
                  </a:lnTo>
                  <a:lnTo>
                    <a:pt x="330" y="304"/>
                  </a:lnTo>
                  <a:lnTo>
                    <a:pt x="330" y="302"/>
                  </a:lnTo>
                  <a:lnTo>
                    <a:pt x="330" y="300"/>
                  </a:lnTo>
                  <a:lnTo>
                    <a:pt x="330" y="300"/>
                  </a:lnTo>
                  <a:lnTo>
                    <a:pt x="330" y="296"/>
                  </a:lnTo>
                  <a:lnTo>
                    <a:pt x="332" y="292"/>
                  </a:lnTo>
                  <a:lnTo>
                    <a:pt x="338" y="286"/>
                  </a:lnTo>
                  <a:lnTo>
                    <a:pt x="354" y="288"/>
                  </a:lnTo>
                  <a:lnTo>
                    <a:pt x="354" y="288"/>
                  </a:lnTo>
                  <a:lnTo>
                    <a:pt x="354" y="284"/>
                  </a:lnTo>
                  <a:lnTo>
                    <a:pt x="352" y="282"/>
                  </a:lnTo>
                  <a:lnTo>
                    <a:pt x="350" y="278"/>
                  </a:lnTo>
                  <a:lnTo>
                    <a:pt x="350" y="278"/>
                  </a:lnTo>
                  <a:lnTo>
                    <a:pt x="346" y="274"/>
                  </a:lnTo>
                  <a:lnTo>
                    <a:pt x="344" y="270"/>
                  </a:lnTo>
                  <a:lnTo>
                    <a:pt x="344" y="266"/>
                  </a:lnTo>
                  <a:lnTo>
                    <a:pt x="348" y="266"/>
                  </a:lnTo>
                  <a:lnTo>
                    <a:pt x="350" y="258"/>
                  </a:lnTo>
                  <a:lnTo>
                    <a:pt x="372" y="258"/>
                  </a:lnTo>
                  <a:lnTo>
                    <a:pt x="378" y="256"/>
                  </a:lnTo>
                  <a:lnTo>
                    <a:pt x="378" y="256"/>
                  </a:lnTo>
                  <a:lnTo>
                    <a:pt x="380" y="254"/>
                  </a:lnTo>
                  <a:lnTo>
                    <a:pt x="382" y="252"/>
                  </a:lnTo>
                  <a:lnTo>
                    <a:pt x="384" y="254"/>
                  </a:lnTo>
                  <a:lnTo>
                    <a:pt x="384" y="254"/>
                  </a:lnTo>
                  <a:lnTo>
                    <a:pt x="388" y="246"/>
                  </a:lnTo>
                  <a:lnTo>
                    <a:pt x="388" y="246"/>
                  </a:lnTo>
                  <a:lnTo>
                    <a:pt x="388" y="250"/>
                  </a:lnTo>
                  <a:lnTo>
                    <a:pt x="388" y="252"/>
                  </a:lnTo>
                  <a:lnTo>
                    <a:pt x="388" y="252"/>
                  </a:lnTo>
                  <a:lnTo>
                    <a:pt x="394" y="256"/>
                  </a:lnTo>
                  <a:lnTo>
                    <a:pt x="394" y="256"/>
                  </a:lnTo>
                  <a:lnTo>
                    <a:pt x="394" y="244"/>
                  </a:lnTo>
                  <a:lnTo>
                    <a:pt x="396" y="230"/>
                  </a:lnTo>
                  <a:lnTo>
                    <a:pt x="398" y="230"/>
                  </a:lnTo>
                  <a:lnTo>
                    <a:pt x="398" y="230"/>
                  </a:lnTo>
                  <a:lnTo>
                    <a:pt x="398" y="228"/>
                  </a:lnTo>
                  <a:lnTo>
                    <a:pt x="396" y="224"/>
                  </a:lnTo>
                  <a:lnTo>
                    <a:pt x="396" y="224"/>
                  </a:lnTo>
                  <a:lnTo>
                    <a:pt x="398" y="218"/>
                  </a:lnTo>
                  <a:lnTo>
                    <a:pt x="402" y="210"/>
                  </a:lnTo>
                  <a:lnTo>
                    <a:pt x="404" y="202"/>
                  </a:lnTo>
                  <a:lnTo>
                    <a:pt x="402" y="198"/>
                  </a:lnTo>
                  <a:lnTo>
                    <a:pt x="400" y="196"/>
                  </a:lnTo>
                  <a:lnTo>
                    <a:pt x="400" y="196"/>
                  </a:lnTo>
                  <a:lnTo>
                    <a:pt x="398" y="196"/>
                  </a:lnTo>
                  <a:lnTo>
                    <a:pt x="396" y="194"/>
                  </a:lnTo>
                  <a:lnTo>
                    <a:pt x="396" y="194"/>
                  </a:lnTo>
                  <a:lnTo>
                    <a:pt x="388" y="194"/>
                  </a:lnTo>
                  <a:lnTo>
                    <a:pt x="384" y="196"/>
                  </a:lnTo>
                  <a:lnTo>
                    <a:pt x="384" y="196"/>
                  </a:lnTo>
                  <a:lnTo>
                    <a:pt x="380" y="200"/>
                  </a:lnTo>
                  <a:lnTo>
                    <a:pt x="380" y="200"/>
                  </a:lnTo>
                  <a:lnTo>
                    <a:pt x="374" y="202"/>
                  </a:lnTo>
                  <a:lnTo>
                    <a:pt x="374" y="202"/>
                  </a:lnTo>
                  <a:lnTo>
                    <a:pt x="370" y="204"/>
                  </a:lnTo>
                  <a:lnTo>
                    <a:pt x="370" y="204"/>
                  </a:lnTo>
                  <a:lnTo>
                    <a:pt x="364" y="206"/>
                  </a:lnTo>
                  <a:lnTo>
                    <a:pt x="364" y="206"/>
                  </a:lnTo>
                  <a:lnTo>
                    <a:pt x="362" y="208"/>
                  </a:lnTo>
                  <a:lnTo>
                    <a:pt x="362" y="208"/>
                  </a:lnTo>
                  <a:lnTo>
                    <a:pt x="360" y="218"/>
                  </a:lnTo>
                  <a:lnTo>
                    <a:pt x="358" y="228"/>
                  </a:lnTo>
                  <a:lnTo>
                    <a:pt x="358" y="228"/>
                  </a:lnTo>
                  <a:lnTo>
                    <a:pt x="354" y="232"/>
                  </a:lnTo>
                  <a:lnTo>
                    <a:pt x="354" y="232"/>
                  </a:lnTo>
                  <a:lnTo>
                    <a:pt x="354" y="236"/>
                  </a:lnTo>
                  <a:lnTo>
                    <a:pt x="354" y="240"/>
                  </a:lnTo>
                  <a:lnTo>
                    <a:pt x="354" y="240"/>
                  </a:lnTo>
                  <a:lnTo>
                    <a:pt x="352" y="240"/>
                  </a:lnTo>
                  <a:lnTo>
                    <a:pt x="352" y="240"/>
                  </a:lnTo>
                  <a:lnTo>
                    <a:pt x="348" y="244"/>
                  </a:lnTo>
                  <a:lnTo>
                    <a:pt x="344" y="250"/>
                  </a:lnTo>
                  <a:lnTo>
                    <a:pt x="344" y="250"/>
                  </a:lnTo>
                  <a:lnTo>
                    <a:pt x="340" y="250"/>
                  </a:lnTo>
                  <a:lnTo>
                    <a:pt x="338" y="250"/>
                  </a:lnTo>
                  <a:lnTo>
                    <a:pt x="338" y="250"/>
                  </a:lnTo>
                  <a:lnTo>
                    <a:pt x="336" y="246"/>
                  </a:lnTo>
                  <a:lnTo>
                    <a:pt x="336" y="246"/>
                  </a:lnTo>
                  <a:lnTo>
                    <a:pt x="330" y="248"/>
                  </a:lnTo>
                  <a:lnTo>
                    <a:pt x="324" y="252"/>
                  </a:lnTo>
                  <a:lnTo>
                    <a:pt x="324" y="252"/>
                  </a:lnTo>
                  <a:lnTo>
                    <a:pt x="322" y="254"/>
                  </a:lnTo>
                  <a:lnTo>
                    <a:pt x="322" y="254"/>
                  </a:lnTo>
                  <a:lnTo>
                    <a:pt x="314" y="254"/>
                  </a:lnTo>
                  <a:lnTo>
                    <a:pt x="314" y="258"/>
                  </a:lnTo>
                  <a:lnTo>
                    <a:pt x="314" y="258"/>
                  </a:lnTo>
                  <a:lnTo>
                    <a:pt x="302" y="258"/>
                  </a:lnTo>
                  <a:lnTo>
                    <a:pt x="302" y="258"/>
                  </a:lnTo>
                  <a:lnTo>
                    <a:pt x="298" y="252"/>
                  </a:lnTo>
                  <a:lnTo>
                    <a:pt x="296" y="248"/>
                  </a:lnTo>
                  <a:lnTo>
                    <a:pt x="292" y="248"/>
                  </a:lnTo>
                  <a:lnTo>
                    <a:pt x="284" y="248"/>
                  </a:lnTo>
                  <a:lnTo>
                    <a:pt x="284" y="248"/>
                  </a:lnTo>
                  <a:lnTo>
                    <a:pt x="284" y="244"/>
                  </a:lnTo>
                  <a:lnTo>
                    <a:pt x="284" y="244"/>
                  </a:lnTo>
                  <a:lnTo>
                    <a:pt x="282" y="238"/>
                  </a:lnTo>
                  <a:lnTo>
                    <a:pt x="278" y="234"/>
                  </a:lnTo>
                  <a:lnTo>
                    <a:pt x="278" y="234"/>
                  </a:lnTo>
                  <a:lnTo>
                    <a:pt x="278" y="228"/>
                  </a:lnTo>
                  <a:lnTo>
                    <a:pt x="278" y="228"/>
                  </a:lnTo>
                  <a:lnTo>
                    <a:pt x="274" y="228"/>
                  </a:lnTo>
                  <a:lnTo>
                    <a:pt x="274" y="228"/>
                  </a:lnTo>
                  <a:lnTo>
                    <a:pt x="272" y="224"/>
                  </a:lnTo>
                  <a:lnTo>
                    <a:pt x="270" y="220"/>
                  </a:lnTo>
                  <a:lnTo>
                    <a:pt x="270" y="220"/>
                  </a:lnTo>
                  <a:lnTo>
                    <a:pt x="266" y="218"/>
                  </a:lnTo>
                  <a:lnTo>
                    <a:pt x="266" y="218"/>
                  </a:lnTo>
                  <a:lnTo>
                    <a:pt x="264" y="214"/>
                  </a:lnTo>
                  <a:lnTo>
                    <a:pt x="264" y="210"/>
                  </a:lnTo>
                  <a:lnTo>
                    <a:pt x="264" y="210"/>
                  </a:lnTo>
                  <a:lnTo>
                    <a:pt x="260" y="206"/>
                  </a:lnTo>
                  <a:lnTo>
                    <a:pt x="260" y="206"/>
                  </a:lnTo>
                  <a:lnTo>
                    <a:pt x="260" y="200"/>
                  </a:lnTo>
                  <a:lnTo>
                    <a:pt x="260" y="200"/>
                  </a:lnTo>
                  <a:lnTo>
                    <a:pt x="256" y="202"/>
                  </a:lnTo>
                  <a:lnTo>
                    <a:pt x="256" y="202"/>
                  </a:lnTo>
                  <a:lnTo>
                    <a:pt x="258" y="194"/>
                  </a:lnTo>
                  <a:lnTo>
                    <a:pt x="258" y="186"/>
                  </a:lnTo>
                  <a:lnTo>
                    <a:pt x="258" y="186"/>
                  </a:lnTo>
                  <a:lnTo>
                    <a:pt x="260" y="182"/>
                  </a:lnTo>
                  <a:lnTo>
                    <a:pt x="260" y="176"/>
                  </a:lnTo>
                  <a:lnTo>
                    <a:pt x="258" y="172"/>
                  </a:lnTo>
                  <a:lnTo>
                    <a:pt x="258" y="172"/>
                  </a:lnTo>
                  <a:lnTo>
                    <a:pt x="258" y="168"/>
                  </a:lnTo>
                  <a:lnTo>
                    <a:pt x="258" y="166"/>
                  </a:lnTo>
                  <a:lnTo>
                    <a:pt x="256" y="164"/>
                  </a:lnTo>
                  <a:lnTo>
                    <a:pt x="256" y="164"/>
                  </a:lnTo>
                  <a:lnTo>
                    <a:pt x="256" y="158"/>
                  </a:lnTo>
                  <a:lnTo>
                    <a:pt x="258" y="152"/>
                  </a:lnTo>
                  <a:lnTo>
                    <a:pt x="256" y="148"/>
                  </a:lnTo>
                  <a:lnTo>
                    <a:pt x="256" y="148"/>
                  </a:lnTo>
                  <a:lnTo>
                    <a:pt x="256" y="144"/>
                  </a:lnTo>
                  <a:lnTo>
                    <a:pt x="256" y="142"/>
                  </a:lnTo>
                  <a:lnTo>
                    <a:pt x="256" y="140"/>
                  </a:lnTo>
                  <a:lnTo>
                    <a:pt x="256" y="140"/>
                  </a:lnTo>
                  <a:lnTo>
                    <a:pt x="258" y="138"/>
                  </a:lnTo>
                  <a:lnTo>
                    <a:pt x="260" y="136"/>
                  </a:lnTo>
                  <a:lnTo>
                    <a:pt x="260" y="136"/>
                  </a:lnTo>
                  <a:lnTo>
                    <a:pt x="260" y="132"/>
                  </a:lnTo>
                  <a:lnTo>
                    <a:pt x="260" y="132"/>
                  </a:lnTo>
                  <a:lnTo>
                    <a:pt x="264" y="132"/>
                  </a:lnTo>
                  <a:lnTo>
                    <a:pt x="264" y="132"/>
                  </a:lnTo>
                  <a:lnTo>
                    <a:pt x="266" y="130"/>
                  </a:lnTo>
                  <a:lnTo>
                    <a:pt x="266" y="126"/>
                  </a:lnTo>
                  <a:lnTo>
                    <a:pt x="266" y="126"/>
                  </a:lnTo>
                  <a:lnTo>
                    <a:pt x="268" y="124"/>
                  </a:lnTo>
                  <a:lnTo>
                    <a:pt x="266" y="122"/>
                  </a:lnTo>
                  <a:lnTo>
                    <a:pt x="260" y="122"/>
                  </a:lnTo>
                  <a:lnTo>
                    <a:pt x="256" y="120"/>
                  </a:lnTo>
                  <a:lnTo>
                    <a:pt x="250" y="118"/>
                  </a:lnTo>
                  <a:lnTo>
                    <a:pt x="246" y="116"/>
                  </a:lnTo>
                  <a:lnTo>
                    <a:pt x="240" y="114"/>
                  </a:lnTo>
                  <a:lnTo>
                    <a:pt x="240" y="108"/>
                  </a:lnTo>
                  <a:lnTo>
                    <a:pt x="238" y="98"/>
                  </a:lnTo>
                  <a:lnTo>
                    <a:pt x="234" y="94"/>
                  </a:lnTo>
                  <a:lnTo>
                    <a:pt x="230" y="90"/>
                  </a:lnTo>
                  <a:lnTo>
                    <a:pt x="228" y="86"/>
                  </a:lnTo>
                  <a:lnTo>
                    <a:pt x="224" y="78"/>
                  </a:lnTo>
                  <a:lnTo>
                    <a:pt x="222" y="72"/>
                  </a:lnTo>
                  <a:lnTo>
                    <a:pt x="220" y="70"/>
                  </a:lnTo>
                  <a:lnTo>
                    <a:pt x="218" y="64"/>
                  </a:lnTo>
                  <a:lnTo>
                    <a:pt x="214" y="60"/>
                  </a:lnTo>
                  <a:lnTo>
                    <a:pt x="210" y="56"/>
                  </a:lnTo>
                  <a:lnTo>
                    <a:pt x="206" y="54"/>
                  </a:lnTo>
                  <a:lnTo>
                    <a:pt x="202" y="54"/>
                  </a:lnTo>
                  <a:lnTo>
                    <a:pt x="196" y="56"/>
                  </a:lnTo>
                  <a:lnTo>
                    <a:pt x="192" y="62"/>
                  </a:lnTo>
                  <a:lnTo>
                    <a:pt x="188" y="64"/>
                  </a:lnTo>
                  <a:lnTo>
                    <a:pt x="184" y="64"/>
                  </a:lnTo>
                  <a:lnTo>
                    <a:pt x="180" y="64"/>
                  </a:lnTo>
                  <a:lnTo>
                    <a:pt x="176" y="62"/>
                  </a:lnTo>
                  <a:lnTo>
                    <a:pt x="172" y="56"/>
                  </a:lnTo>
                  <a:lnTo>
                    <a:pt x="168" y="52"/>
                  </a:lnTo>
                  <a:lnTo>
                    <a:pt x="168" y="48"/>
                  </a:lnTo>
                  <a:lnTo>
                    <a:pt x="164" y="42"/>
                  </a:lnTo>
                  <a:lnTo>
                    <a:pt x="160" y="36"/>
                  </a:lnTo>
                  <a:lnTo>
                    <a:pt x="156" y="32"/>
                  </a:lnTo>
                  <a:lnTo>
                    <a:pt x="154" y="30"/>
                  </a:lnTo>
                  <a:lnTo>
                    <a:pt x="150" y="26"/>
                  </a:lnTo>
                  <a:lnTo>
                    <a:pt x="144" y="18"/>
                  </a:lnTo>
                  <a:lnTo>
                    <a:pt x="116" y="18"/>
                  </a:lnTo>
                  <a:lnTo>
                    <a:pt x="116" y="26"/>
                  </a:lnTo>
                  <a:lnTo>
                    <a:pt x="72" y="24"/>
                  </a:lnTo>
                  <a:lnTo>
                    <a:pt x="36" y="6"/>
                  </a:lnTo>
                  <a:lnTo>
                    <a:pt x="36" y="0"/>
                  </a:lnTo>
                  <a:lnTo>
                    <a:pt x="0" y="4"/>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1" name="Freeform 159">
              <a:extLst>
                <a:ext uri="{FF2B5EF4-FFF2-40B4-BE49-F238E27FC236}">
                  <a16:creationId xmlns:a16="http://schemas.microsoft.com/office/drawing/2014/main" id="{7C1C4766-5612-4E82-A8E2-A4369435D568}"/>
                </a:ext>
              </a:extLst>
            </p:cNvPr>
            <p:cNvSpPr>
              <a:spLocks/>
            </p:cNvSpPr>
            <p:nvPr/>
          </p:nvSpPr>
          <p:spPr bwMode="auto">
            <a:xfrm>
              <a:off x="1542" y="2315"/>
              <a:ext cx="31" cy="17"/>
            </a:xfrm>
            <a:custGeom>
              <a:avLst/>
              <a:gdLst>
                <a:gd name="T0" fmla="*/ 8 w 30"/>
                <a:gd name="T1" fmla="*/ 0 h 16"/>
                <a:gd name="T2" fmla="*/ 8 w 30"/>
                <a:gd name="T3" fmla="*/ 0 h 16"/>
                <a:gd name="T4" fmla="*/ 4 w 30"/>
                <a:gd name="T5" fmla="*/ 2 h 16"/>
                <a:gd name="T6" fmla="*/ 0 w 30"/>
                <a:gd name="T7" fmla="*/ 4 h 16"/>
                <a:gd name="T8" fmla="*/ 0 w 30"/>
                <a:gd name="T9" fmla="*/ 4 h 16"/>
                <a:gd name="T10" fmla="*/ 2 w 30"/>
                <a:gd name="T11" fmla="*/ 6 h 16"/>
                <a:gd name="T12" fmla="*/ 2 w 30"/>
                <a:gd name="T13" fmla="*/ 6 h 16"/>
                <a:gd name="T14" fmla="*/ 6 w 30"/>
                <a:gd name="T15" fmla="*/ 6 h 16"/>
                <a:gd name="T16" fmla="*/ 6 w 30"/>
                <a:gd name="T17" fmla="*/ 6 h 16"/>
                <a:gd name="T18" fmla="*/ 6 w 30"/>
                <a:gd name="T19" fmla="*/ 8 h 16"/>
                <a:gd name="T20" fmla="*/ 8 w 30"/>
                <a:gd name="T21" fmla="*/ 10 h 16"/>
                <a:gd name="T22" fmla="*/ 8 w 30"/>
                <a:gd name="T23" fmla="*/ 10 h 16"/>
                <a:gd name="T24" fmla="*/ 14 w 30"/>
                <a:gd name="T25" fmla="*/ 14 h 16"/>
                <a:gd name="T26" fmla="*/ 22 w 30"/>
                <a:gd name="T27" fmla="*/ 16 h 16"/>
                <a:gd name="T28" fmla="*/ 22 w 30"/>
                <a:gd name="T29" fmla="*/ 16 h 16"/>
                <a:gd name="T30" fmla="*/ 22 w 30"/>
                <a:gd name="T31" fmla="*/ 12 h 16"/>
                <a:gd name="T32" fmla="*/ 22 w 30"/>
                <a:gd name="T33" fmla="*/ 12 h 16"/>
                <a:gd name="T34" fmla="*/ 30 w 30"/>
                <a:gd name="T35" fmla="*/ 12 h 16"/>
                <a:gd name="T36" fmla="*/ 30 w 30"/>
                <a:gd name="T37" fmla="*/ 12 h 16"/>
                <a:gd name="T38" fmla="*/ 30 w 30"/>
                <a:gd name="T39" fmla="*/ 8 h 16"/>
                <a:gd name="T40" fmla="*/ 30 w 30"/>
                <a:gd name="T41" fmla="*/ 8 h 16"/>
                <a:gd name="T42" fmla="*/ 24 w 30"/>
                <a:gd name="T43" fmla="*/ 2 h 16"/>
                <a:gd name="T44" fmla="*/ 24 w 30"/>
                <a:gd name="T45" fmla="*/ 2 h 16"/>
                <a:gd name="T46" fmla="*/ 20 w 30"/>
                <a:gd name="T47" fmla="*/ 2 h 16"/>
                <a:gd name="T48" fmla="*/ 14 w 30"/>
                <a:gd name="T49" fmla="*/ 2 h 16"/>
                <a:gd name="T50" fmla="*/ 14 w 30"/>
                <a:gd name="T51" fmla="*/ 2 h 16"/>
                <a:gd name="T52" fmla="*/ 14 w 30"/>
                <a:gd name="T53" fmla="*/ 2 h 16"/>
                <a:gd name="T54" fmla="*/ 8 w 30"/>
                <a:gd name="T55" fmla="*/ 0 h 16"/>
                <a:gd name="T56" fmla="*/ 8 w 30"/>
                <a:gd name="T5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16">
                  <a:moveTo>
                    <a:pt x="8" y="0"/>
                  </a:moveTo>
                  <a:lnTo>
                    <a:pt x="8" y="0"/>
                  </a:lnTo>
                  <a:lnTo>
                    <a:pt x="4" y="2"/>
                  </a:lnTo>
                  <a:lnTo>
                    <a:pt x="0" y="4"/>
                  </a:lnTo>
                  <a:lnTo>
                    <a:pt x="0" y="4"/>
                  </a:lnTo>
                  <a:lnTo>
                    <a:pt x="2" y="6"/>
                  </a:lnTo>
                  <a:lnTo>
                    <a:pt x="2" y="6"/>
                  </a:lnTo>
                  <a:lnTo>
                    <a:pt x="6" y="6"/>
                  </a:lnTo>
                  <a:lnTo>
                    <a:pt x="6" y="6"/>
                  </a:lnTo>
                  <a:lnTo>
                    <a:pt x="6" y="8"/>
                  </a:lnTo>
                  <a:lnTo>
                    <a:pt x="8" y="10"/>
                  </a:lnTo>
                  <a:lnTo>
                    <a:pt x="8" y="10"/>
                  </a:lnTo>
                  <a:lnTo>
                    <a:pt x="14" y="14"/>
                  </a:lnTo>
                  <a:lnTo>
                    <a:pt x="22" y="16"/>
                  </a:lnTo>
                  <a:lnTo>
                    <a:pt x="22" y="16"/>
                  </a:lnTo>
                  <a:lnTo>
                    <a:pt x="22" y="12"/>
                  </a:lnTo>
                  <a:lnTo>
                    <a:pt x="22" y="12"/>
                  </a:lnTo>
                  <a:lnTo>
                    <a:pt x="30" y="12"/>
                  </a:lnTo>
                  <a:lnTo>
                    <a:pt x="30" y="12"/>
                  </a:lnTo>
                  <a:lnTo>
                    <a:pt x="30" y="8"/>
                  </a:lnTo>
                  <a:lnTo>
                    <a:pt x="30" y="8"/>
                  </a:lnTo>
                  <a:lnTo>
                    <a:pt x="24" y="2"/>
                  </a:lnTo>
                  <a:lnTo>
                    <a:pt x="24" y="2"/>
                  </a:lnTo>
                  <a:lnTo>
                    <a:pt x="20" y="2"/>
                  </a:lnTo>
                  <a:lnTo>
                    <a:pt x="14" y="2"/>
                  </a:lnTo>
                  <a:lnTo>
                    <a:pt x="14" y="2"/>
                  </a:lnTo>
                  <a:lnTo>
                    <a:pt x="14" y="2"/>
                  </a:lnTo>
                  <a:lnTo>
                    <a:pt x="8" y="0"/>
                  </a:lnTo>
                  <a:lnTo>
                    <a:pt x="8"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2" name="Freeform 174">
              <a:extLst>
                <a:ext uri="{FF2B5EF4-FFF2-40B4-BE49-F238E27FC236}">
                  <a16:creationId xmlns:a16="http://schemas.microsoft.com/office/drawing/2014/main" id="{BAFC3147-1C9D-4868-8C45-24AEF2C03B76}"/>
                </a:ext>
              </a:extLst>
            </p:cNvPr>
            <p:cNvSpPr>
              <a:spLocks/>
            </p:cNvSpPr>
            <p:nvPr/>
          </p:nvSpPr>
          <p:spPr bwMode="auto">
            <a:xfrm>
              <a:off x="1388" y="2365"/>
              <a:ext cx="86" cy="52"/>
            </a:xfrm>
            <a:custGeom>
              <a:avLst/>
              <a:gdLst>
                <a:gd name="T0" fmla="*/ 82 w 82"/>
                <a:gd name="T1" fmla="*/ 20 h 50"/>
                <a:gd name="T2" fmla="*/ 82 w 82"/>
                <a:gd name="T3" fmla="*/ 16 h 50"/>
                <a:gd name="T4" fmla="*/ 76 w 82"/>
                <a:gd name="T5" fmla="*/ 16 h 50"/>
                <a:gd name="T6" fmla="*/ 72 w 82"/>
                <a:gd name="T7" fmla="*/ 14 h 50"/>
                <a:gd name="T8" fmla="*/ 70 w 82"/>
                <a:gd name="T9" fmla="*/ 6 h 50"/>
                <a:gd name="T10" fmla="*/ 66 w 82"/>
                <a:gd name="T11" fmla="*/ 6 h 50"/>
                <a:gd name="T12" fmla="*/ 66 w 82"/>
                <a:gd name="T13" fmla="*/ 4 h 50"/>
                <a:gd name="T14" fmla="*/ 52 w 82"/>
                <a:gd name="T15" fmla="*/ 2 h 50"/>
                <a:gd name="T16" fmla="*/ 50 w 82"/>
                <a:gd name="T17" fmla="*/ 0 h 50"/>
                <a:gd name="T18" fmla="*/ 48 w 82"/>
                <a:gd name="T19" fmla="*/ 0 h 50"/>
                <a:gd name="T20" fmla="*/ 48 w 82"/>
                <a:gd name="T21" fmla="*/ 4 h 50"/>
                <a:gd name="T22" fmla="*/ 34 w 82"/>
                <a:gd name="T23" fmla="*/ 4 h 50"/>
                <a:gd name="T24" fmla="*/ 34 w 82"/>
                <a:gd name="T25" fmla="*/ 6 h 50"/>
                <a:gd name="T26" fmla="*/ 14 w 82"/>
                <a:gd name="T27" fmla="*/ 6 h 50"/>
                <a:gd name="T28" fmla="*/ 12 w 82"/>
                <a:gd name="T29" fmla="*/ 8 h 50"/>
                <a:gd name="T30" fmla="*/ 10 w 82"/>
                <a:gd name="T31" fmla="*/ 10 h 50"/>
                <a:gd name="T32" fmla="*/ 4 w 82"/>
                <a:gd name="T33" fmla="*/ 12 h 50"/>
                <a:gd name="T34" fmla="*/ 4 w 82"/>
                <a:gd name="T35" fmla="*/ 16 h 50"/>
                <a:gd name="T36" fmla="*/ 0 w 82"/>
                <a:gd name="T37" fmla="*/ 24 h 50"/>
                <a:gd name="T38" fmla="*/ 6 w 82"/>
                <a:gd name="T39" fmla="*/ 26 h 50"/>
                <a:gd name="T40" fmla="*/ 14 w 82"/>
                <a:gd name="T41" fmla="*/ 28 h 50"/>
                <a:gd name="T42" fmla="*/ 20 w 82"/>
                <a:gd name="T43" fmla="*/ 32 h 50"/>
                <a:gd name="T44" fmla="*/ 26 w 82"/>
                <a:gd name="T45" fmla="*/ 34 h 50"/>
                <a:gd name="T46" fmla="*/ 26 w 82"/>
                <a:gd name="T47" fmla="*/ 44 h 50"/>
                <a:gd name="T48" fmla="*/ 30 w 82"/>
                <a:gd name="T49" fmla="*/ 44 h 50"/>
                <a:gd name="T50" fmla="*/ 28 w 82"/>
                <a:gd name="T51" fmla="*/ 50 h 50"/>
                <a:gd name="T52" fmla="*/ 30 w 82"/>
                <a:gd name="T53" fmla="*/ 50 h 50"/>
                <a:gd name="T54" fmla="*/ 34 w 82"/>
                <a:gd name="T55" fmla="*/ 48 h 50"/>
                <a:gd name="T56" fmla="*/ 34 w 82"/>
                <a:gd name="T57" fmla="*/ 40 h 50"/>
                <a:gd name="T58" fmla="*/ 34 w 82"/>
                <a:gd name="T59" fmla="*/ 34 h 50"/>
                <a:gd name="T60" fmla="*/ 44 w 82"/>
                <a:gd name="T61" fmla="*/ 30 h 50"/>
                <a:gd name="T62" fmla="*/ 52 w 82"/>
                <a:gd name="T63" fmla="*/ 32 h 50"/>
                <a:gd name="T64" fmla="*/ 54 w 82"/>
                <a:gd name="T65" fmla="*/ 34 h 50"/>
                <a:gd name="T66" fmla="*/ 58 w 82"/>
                <a:gd name="T67" fmla="*/ 32 h 50"/>
                <a:gd name="T68" fmla="*/ 64 w 82"/>
                <a:gd name="T69" fmla="*/ 30 h 50"/>
                <a:gd name="T70" fmla="*/ 68 w 82"/>
                <a:gd name="T71" fmla="*/ 28 h 50"/>
                <a:gd name="T72" fmla="*/ 70 w 82"/>
                <a:gd name="T73" fmla="*/ 24 h 50"/>
                <a:gd name="T74" fmla="*/ 82 w 82"/>
                <a:gd name="T7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50">
                  <a:moveTo>
                    <a:pt x="82" y="20"/>
                  </a:moveTo>
                  <a:lnTo>
                    <a:pt x="82" y="20"/>
                  </a:lnTo>
                  <a:lnTo>
                    <a:pt x="82" y="18"/>
                  </a:lnTo>
                  <a:lnTo>
                    <a:pt x="82" y="16"/>
                  </a:lnTo>
                  <a:lnTo>
                    <a:pt x="82" y="16"/>
                  </a:lnTo>
                  <a:lnTo>
                    <a:pt x="76" y="16"/>
                  </a:lnTo>
                  <a:lnTo>
                    <a:pt x="72" y="14"/>
                  </a:lnTo>
                  <a:lnTo>
                    <a:pt x="72" y="14"/>
                  </a:lnTo>
                  <a:lnTo>
                    <a:pt x="72" y="10"/>
                  </a:lnTo>
                  <a:lnTo>
                    <a:pt x="70" y="6"/>
                  </a:lnTo>
                  <a:lnTo>
                    <a:pt x="70" y="6"/>
                  </a:lnTo>
                  <a:lnTo>
                    <a:pt x="66" y="6"/>
                  </a:lnTo>
                  <a:lnTo>
                    <a:pt x="66" y="4"/>
                  </a:lnTo>
                  <a:lnTo>
                    <a:pt x="66" y="4"/>
                  </a:lnTo>
                  <a:lnTo>
                    <a:pt x="58" y="2"/>
                  </a:lnTo>
                  <a:lnTo>
                    <a:pt x="52" y="2"/>
                  </a:lnTo>
                  <a:lnTo>
                    <a:pt x="52" y="2"/>
                  </a:lnTo>
                  <a:lnTo>
                    <a:pt x="50" y="0"/>
                  </a:lnTo>
                  <a:lnTo>
                    <a:pt x="48" y="0"/>
                  </a:lnTo>
                  <a:lnTo>
                    <a:pt x="48" y="0"/>
                  </a:lnTo>
                  <a:lnTo>
                    <a:pt x="48" y="4"/>
                  </a:lnTo>
                  <a:lnTo>
                    <a:pt x="48" y="4"/>
                  </a:lnTo>
                  <a:lnTo>
                    <a:pt x="40" y="4"/>
                  </a:lnTo>
                  <a:lnTo>
                    <a:pt x="34" y="4"/>
                  </a:lnTo>
                  <a:lnTo>
                    <a:pt x="34" y="6"/>
                  </a:lnTo>
                  <a:lnTo>
                    <a:pt x="34" y="6"/>
                  </a:lnTo>
                  <a:lnTo>
                    <a:pt x="24" y="6"/>
                  </a:lnTo>
                  <a:lnTo>
                    <a:pt x="14" y="6"/>
                  </a:lnTo>
                  <a:lnTo>
                    <a:pt x="14" y="6"/>
                  </a:lnTo>
                  <a:lnTo>
                    <a:pt x="12" y="8"/>
                  </a:lnTo>
                  <a:lnTo>
                    <a:pt x="12" y="10"/>
                  </a:lnTo>
                  <a:lnTo>
                    <a:pt x="10" y="10"/>
                  </a:lnTo>
                  <a:lnTo>
                    <a:pt x="10" y="10"/>
                  </a:lnTo>
                  <a:lnTo>
                    <a:pt x="4" y="12"/>
                  </a:lnTo>
                  <a:lnTo>
                    <a:pt x="4" y="16"/>
                  </a:lnTo>
                  <a:lnTo>
                    <a:pt x="4" y="16"/>
                  </a:lnTo>
                  <a:lnTo>
                    <a:pt x="2" y="22"/>
                  </a:lnTo>
                  <a:lnTo>
                    <a:pt x="0" y="24"/>
                  </a:lnTo>
                  <a:lnTo>
                    <a:pt x="0" y="24"/>
                  </a:lnTo>
                  <a:lnTo>
                    <a:pt x="6" y="26"/>
                  </a:lnTo>
                  <a:lnTo>
                    <a:pt x="14" y="28"/>
                  </a:lnTo>
                  <a:lnTo>
                    <a:pt x="14" y="28"/>
                  </a:lnTo>
                  <a:lnTo>
                    <a:pt x="16" y="30"/>
                  </a:lnTo>
                  <a:lnTo>
                    <a:pt x="20" y="32"/>
                  </a:lnTo>
                  <a:lnTo>
                    <a:pt x="20" y="32"/>
                  </a:lnTo>
                  <a:lnTo>
                    <a:pt x="26" y="34"/>
                  </a:lnTo>
                  <a:lnTo>
                    <a:pt x="26" y="34"/>
                  </a:lnTo>
                  <a:lnTo>
                    <a:pt x="26" y="44"/>
                  </a:lnTo>
                  <a:lnTo>
                    <a:pt x="26" y="44"/>
                  </a:lnTo>
                  <a:lnTo>
                    <a:pt x="30" y="44"/>
                  </a:lnTo>
                  <a:lnTo>
                    <a:pt x="30" y="44"/>
                  </a:lnTo>
                  <a:lnTo>
                    <a:pt x="28" y="50"/>
                  </a:lnTo>
                  <a:lnTo>
                    <a:pt x="28" y="50"/>
                  </a:lnTo>
                  <a:lnTo>
                    <a:pt x="30" y="50"/>
                  </a:lnTo>
                  <a:lnTo>
                    <a:pt x="32" y="48"/>
                  </a:lnTo>
                  <a:lnTo>
                    <a:pt x="34" y="48"/>
                  </a:lnTo>
                  <a:lnTo>
                    <a:pt x="34" y="48"/>
                  </a:lnTo>
                  <a:lnTo>
                    <a:pt x="34" y="40"/>
                  </a:lnTo>
                  <a:lnTo>
                    <a:pt x="34" y="34"/>
                  </a:lnTo>
                  <a:lnTo>
                    <a:pt x="34" y="34"/>
                  </a:lnTo>
                  <a:lnTo>
                    <a:pt x="44" y="30"/>
                  </a:lnTo>
                  <a:lnTo>
                    <a:pt x="44" y="30"/>
                  </a:lnTo>
                  <a:lnTo>
                    <a:pt x="50" y="30"/>
                  </a:lnTo>
                  <a:lnTo>
                    <a:pt x="52" y="32"/>
                  </a:lnTo>
                  <a:lnTo>
                    <a:pt x="52" y="32"/>
                  </a:lnTo>
                  <a:lnTo>
                    <a:pt x="54" y="34"/>
                  </a:lnTo>
                  <a:lnTo>
                    <a:pt x="54" y="32"/>
                  </a:lnTo>
                  <a:lnTo>
                    <a:pt x="58" y="32"/>
                  </a:lnTo>
                  <a:lnTo>
                    <a:pt x="58" y="32"/>
                  </a:lnTo>
                  <a:lnTo>
                    <a:pt x="64" y="30"/>
                  </a:lnTo>
                  <a:lnTo>
                    <a:pt x="68" y="30"/>
                  </a:lnTo>
                  <a:lnTo>
                    <a:pt x="68" y="28"/>
                  </a:lnTo>
                  <a:lnTo>
                    <a:pt x="68" y="28"/>
                  </a:lnTo>
                  <a:lnTo>
                    <a:pt x="70" y="24"/>
                  </a:lnTo>
                  <a:lnTo>
                    <a:pt x="74" y="22"/>
                  </a:lnTo>
                  <a:lnTo>
                    <a:pt x="82" y="2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3" name="Freeform 175">
              <a:extLst>
                <a:ext uri="{FF2B5EF4-FFF2-40B4-BE49-F238E27FC236}">
                  <a16:creationId xmlns:a16="http://schemas.microsoft.com/office/drawing/2014/main" id="{06F573ED-3189-47E9-90A5-35BC4567621F}"/>
                </a:ext>
              </a:extLst>
            </p:cNvPr>
            <p:cNvSpPr>
              <a:spLocks/>
            </p:cNvSpPr>
            <p:nvPr/>
          </p:nvSpPr>
          <p:spPr bwMode="auto">
            <a:xfrm>
              <a:off x="1598" y="2296"/>
              <a:ext cx="40" cy="27"/>
            </a:xfrm>
            <a:custGeom>
              <a:avLst/>
              <a:gdLst>
                <a:gd name="T0" fmla="*/ 38 w 38"/>
                <a:gd name="T1" fmla="*/ 26 h 26"/>
                <a:gd name="T2" fmla="*/ 38 w 38"/>
                <a:gd name="T3" fmla="*/ 26 h 26"/>
                <a:gd name="T4" fmla="*/ 38 w 38"/>
                <a:gd name="T5" fmla="*/ 22 h 26"/>
                <a:gd name="T6" fmla="*/ 38 w 38"/>
                <a:gd name="T7" fmla="*/ 22 h 26"/>
                <a:gd name="T8" fmla="*/ 36 w 38"/>
                <a:gd name="T9" fmla="*/ 18 h 26"/>
                <a:gd name="T10" fmla="*/ 36 w 38"/>
                <a:gd name="T11" fmla="*/ 16 h 26"/>
                <a:gd name="T12" fmla="*/ 38 w 38"/>
                <a:gd name="T13" fmla="*/ 12 h 26"/>
                <a:gd name="T14" fmla="*/ 36 w 38"/>
                <a:gd name="T15" fmla="*/ 2 h 26"/>
                <a:gd name="T16" fmla="*/ 36 w 38"/>
                <a:gd name="T17" fmla="*/ 2 h 26"/>
                <a:gd name="T18" fmla="*/ 32 w 38"/>
                <a:gd name="T19" fmla="*/ 2 h 26"/>
                <a:gd name="T20" fmla="*/ 30 w 38"/>
                <a:gd name="T21" fmla="*/ 2 h 26"/>
                <a:gd name="T22" fmla="*/ 26 w 38"/>
                <a:gd name="T23" fmla="*/ 0 h 26"/>
                <a:gd name="T24" fmla="*/ 26 w 38"/>
                <a:gd name="T25" fmla="*/ 0 h 26"/>
                <a:gd name="T26" fmla="*/ 20 w 38"/>
                <a:gd name="T27" fmla="*/ 0 h 26"/>
                <a:gd name="T28" fmla="*/ 20 w 38"/>
                <a:gd name="T29" fmla="*/ 0 h 26"/>
                <a:gd name="T30" fmla="*/ 26 w 38"/>
                <a:gd name="T31" fmla="*/ 4 h 26"/>
                <a:gd name="T32" fmla="*/ 26 w 38"/>
                <a:gd name="T33" fmla="*/ 4 h 26"/>
                <a:gd name="T34" fmla="*/ 26 w 38"/>
                <a:gd name="T35" fmla="*/ 6 h 26"/>
                <a:gd name="T36" fmla="*/ 26 w 38"/>
                <a:gd name="T37" fmla="*/ 12 h 26"/>
                <a:gd name="T38" fmla="*/ 26 w 38"/>
                <a:gd name="T39" fmla="*/ 12 h 26"/>
                <a:gd name="T40" fmla="*/ 30 w 38"/>
                <a:gd name="T41" fmla="*/ 16 h 26"/>
                <a:gd name="T42" fmla="*/ 30 w 38"/>
                <a:gd name="T43" fmla="*/ 16 h 26"/>
                <a:gd name="T44" fmla="*/ 30 w 38"/>
                <a:gd name="T45" fmla="*/ 20 h 26"/>
                <a:gd name="T46" fmla="*/ 30 w 38"/>
                <a:gd name="T47" fmla="*/ 20 h 26"/>
                <a:gd name="T48" fmla="*/ 28 w 38"/>
                <a:gd name="T49" fmla="*/ 22 h 26"/>
                <a:gd name="T50" fmla="*/ 26 w 38"/>
                <a:gd name="T51" fmla="*/ 22 h 26"/>
                <a:gd name="T52" fmla="*/ 26 w 38"/>
                <a:gd name="T53" fmla="*/ 22 h 26"/>
                <a:gd name="T54" fmla="*/ 16 w 38"/>
                <a:gd name="T55" fmla="*/ 18 h 26"/>
                <a:gd name="T56" fmla="*/ 16 w 38"/>
                <a:gd name="T57" fmla="*/ 18 h 26"/>
                <a:gd name="T58" fmla="*/ 12 w 38"/>
                <a:gd name="T59" fmla="*/ 20 h 26"/>
                <a:gd name="T60" fmla="*/ 10 w 38"/>
                <a:gd name="T61" fmla="*/ 20 h 26"/>
                <a:gd name="T62" fmla="*/ 10 w 38"/>
                <a:gd name="T63" fmla="*/ 20 h 26"/>
                <a:gd name="T64" fmla="*/ 8 w 38"/>
                <a:gd name="T65" fmla="*/ 18 h 26"/>
                <a:gd name="T66" fmla="*/ 4 w 38"/>
                <a:gd name="T67" fmla="*/ 16 h 26"/>
                <a:gd name="T68" fmla="*/ 4 w 38"/>
                <a:gd name="T69" fmla="*/ 16 h 26"/>
                <a:gd name="T70" fmla="*/ 0 w 38"/>
                <a:gd name="T71" fmla="*/ 18 h 26"/>
                <a:gd name="T72" fmla="*/ 0 w 38"/>
                <a:gd name="T73" fmla="*/ 18 h 26"/>
                <a:gd name="T74" fmla="*/ 0 w 38"/>
                <a:gd name="T75" fmla="*/ 22 h 26"/>
                <a:gd name="T76" fmla="*/ 0 w 38"/>
                <a:gd name="T77" fmla="*/ 22 h 26"/>
                <a:gd name="T78" fmla="*/ 6 w 38"/>
                <a:gd name="T79" fmla="*/ 26 h 26"/>
                <a:gd name="T80" fmla="*/ 6 w 38"/>
                <a:gd name="T81" fmla="*/ 26 h 26"/>
                <a:gd name="T82" fmla="*/ 10 w 38"/>
                <a:gd name="T83" fmla="*/ 26 h 26"/>
                <a:gd name="T84" fmla="*/ 14 w 38"/>
                <a:gd name="T85" fmla="*/ 24 h 26"/>
                <a:gd name="T86" fmla="*/ 14 w 38"/>
                <a:gd name="T87" fmla="*/ 24 h 26"/>
                <a:gd name="T88" fmla="*/ 38 w 38"/>
                <a:gd name="T89" fmla="*/ 26 h 26"/>
                <a:gd name="T90" fmla="*/ 38 w 38"/>
                <a:gd name="T9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26">
                  <a:moveTo>
                    <a:pt x="38" y="26"/>
                  </a:moveTo>
                  <a:lnTo>
                    <a:pt x="38" y="26"/>
                  </a:lnTo>
                  <a:lnTo>
                    <a:pt x="38" y="22"/>
                  </a:lnTo>
                  <a:lnTo>
                    <a:pt x="38" y="22"/>
                  </a:lnTo>
                  <a:lnTo>
                    <a:pt x="36" y="18"/>
                  </a:lnTo>
                  <a:lnTo>
                    <a:pt x="36" y="16"/>
                  </a:lnTo>
                  <a:lnTo>
                    <a:pt x="38" y="12"/>
                  </a:lnTo>
                  <a:lnTo>
                    <a:pt x="36" y="2"/>
                  </a:lnTo>
                  <a:lnTo>
                    <a:pt x="36" y="2"/>
                  </a:lnTo>
                  <a:lnTo>
                    <a:pt x="32" y="2"/>
                  </a:lnTo>
                  <a:lnTo>
                    <a:pt x="30" y="2"/>
                  </a:lnTo>
                  <a:lnTo>
                    <a:pt x="26" y="0"/>
                  </a:lnTo>
                  <a:lnTo>
                    <a:pt x="26" y="0"/>
                  </a:lnTo>
                  <a:lnTo>
                    <a:pt x="20" y="0"/>
                  </a:lnTo>
                  <a:lnTo>
                    <a:pt x="20" y="0"/>
                  </a:lnTo>
                  <a:lnTo>
                    <a:pt x="26" y="4"/>
                  </a:lnTo>
                  <a:lnTo>
                    <a:pt x="26" y="4"/>
                  </a:lnTo>
                  <a:lnTo>
                    <a:pt x="26" y="6"/>
                  </a:lnTo>
                  <a:lnTo>
                    <a:pt x="26" y="12"/>
                  </a:lnTo>
                  <a:lnTo>
                    <a:pt x="26" y="12"/>
                  </a:lnTo>
                  <a:lnTo>
                    <a:pt x="30" y="16"/>
                  </a:lnTo>
                  <a:lnTo>
                    <a:pt x="30" y="16"/>
                  </a:lnTo>
                  <a:lnTo>
                    <a:pt x="30" y="20"/>
                  </a:lnTo>
                  <a:lnTo>
                    <a:pt x="30" y="20"/>
                  </a:lnTo>
                  <a:lnTo>
                    <a:pt x="28" y="22"/>
                  </a:lnTo>
                  <a:lnTo>
                    <a:pt x="26" y="22"/>
                  </a:lnTo>
                  <a:lnTo>
                    <a:pt x="26" y="22"/>
                  </a:lnTo>
                  <a:lnTo>
                    <a:pt x="16" y="18"/>
                  </a:lnTo>
                  <a:lnTo>
                    <a:pt x="16" y="18"/>
                  </a:lnTo>
                  <a:lnTo>
                    <a:pt x="12" y="20"/>
                  </a:lnTo>
                  <a:lnTo>
                    <a:pt x="10" y="20"/>
                  </a:lnTo>
                  <a:lnTo>
                    <a:pt x="10" y="20"/>
                  </a:lnTo>
                  <a:lnTo>
                    <a:pt x="8" y="18"/>
                  </a:lnTo>
                  <a:lnTo>
                    <a:pt x="4" y="16"/>
                  </a:lnTo>
                  <a:lnTo>
                    <a:pt x="4" y="16"/>
                  </a:lnTo>
                  <a:lnTo>
                    <a:pt x="0" y="18"/>
                  </a:lnTo>
                  <a:lnTo>
                    <a:pt x="0" y="18"/>
                  </a:lnTo>
                  <a:lnTo>
                    <a:pt x="0" y="22"/>
                  </a:lnTo>
                  <a:lnTo>
                    <a:pt x="0" y="22"/>
                  </a:lnTo>
                  <a:lnTo>
                    <a:pt x="6" y="26"/>
                  </a:lnTo>
                  <a:lnTo>
                    <a:pt x="6" y="26"/>
                  </a:lnTo>
                  <a:lnTo>
                    <a:pt x="10" y="26"/>
                  </a:lnTo>
                  <a:lnTo>
                    <a:pt x="14" y="24"/>
                  </a:lnTo>
                  <a:lnTo>
                    <a:pt x="14" y="24"/>
                  </a:lnTo>
                  <a:lnTo>
                    <a:pt x="38" y="26"/>
                  </a:lnTo>
                  <a:lnTo>
                    <a:pt x="38" y="26"/>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4" name="Freeform 176">
              <a:extLst>
                <a:ext uri="{FF2B5EF4-FFF2-40B4-BE49-F238E27FC236}">
                  <a16:creationId xmlns:a16="http://schemas.microsoft.com/office/drawing/2014/main" id="{97755C93-2707-4FC6-8DBE-BE20C02B2A84}"/>
                </a:ext>
              </a:extLst>
            </p:cNvPr>
            <p:cNvSpPr>
              <a:spLocks/>
            </p:cNvSpPr>
            <p:nvPr/>
          </p:nvSpPr>
          <p:spPr bwMode="auto">
            <a:xfrm>
              <a:off x="1771" y="2496"/>
              <a:ext cx="68" cy="135"/>
            </a:xfrm>
            <a:custGeom>
              <a:avLst/>
              <a:gdLst>
                <a:gd name="T0" fmla="*/ 22 w 66"/>
                <a:gd name="T1" fmla="*/ 8 h 130"/>
                <a:gd name="T2" fmla="*/ 20 w 66"/>
                <a:gd name="T3" fmla="*/ 10 h 130"/>
                <a:gd name="T4" fmla="*/ 10 w 66"/>
                <a:gd name="T5" fmla="*/ 14 h 130"/>
                <a:gd name="T6" fmla="*/ 10 w 66"/>
                <a:gd name="T7" fmla="*/ 20 h 130"/>
                <a:gd name="T8" fmla="*/ 14 w 66"/>
                <a:gd name="T9" fmla="*/ 26 h 130"/>
                <a:gd name="T10" fmla="*/ 18 w 66"/>
                <a:gd name="T11" fmla="*/ 28 h 130"/>
                <a:gd name="T12" fmla="*/ 16 w 66"/>
                <a:gd name="T13" fmla="*/ 32 h 130"/>
                <a:gd name="T14" fmla="*/ 6 w 66"/>
                <a:gd name="T15" fmla="*/ 34 h 130"/>
                <a:gd name="T16" fmla="*/ 6 w 66"/>
                <a:gd name="T17" fmla="*/ 40 h 130"/>
                <a:gd name="T18" fmla="*/ 12 w 66"/>
                <a:gd name="T19" fmla="*/ 60 h 130"/>
                <a:gd name="T20" fmla="*/ 22 w 66"/>
                <a:gd name="T21" fmla="*/ 62 h 130"/>
                <a:gd name="T22" fmla="*/ 26 w 66"/>
                <a:gd name="T23" fmla="*/ 66 h 130"/>
                <a:gd name="T24" fmla="*/ 28 w 66"/>
                <a:gd name="T25" fmla="*/ 74 h 130"/>
                <a:gd name="T26" fmla="*/ 28 w 66"/>
                <a:gd name="T27" fmla="*/ 76 h 130"/>
                <a:gd name="T28" fmla="*/ 28 w 66"/>
                <a:gd name="T29" fmla="*/ 80 h 130"/>
                <a:gd name="T30" fmla="*/ 28 w 66"/>
                <a:gd name="T31" fmla="*/ 86 h 130"/>
                <a:gd name="T32" fmla="*/ 22 w 66"/>
                <a:gd name="T33" fmla="*/ 100 h 130"/>
                <a:gd name="T34" fmla="*/ 20 w 66"/>
                <a:gd name="T35" fmla="*/ 114 h 130"/>
                <a:gd name="T36" fmla="*/ 24 w 66"/>
                <a:gd name="T37" fmla="*/ 120 h 130"/>
                <a:gd name="T38" fmla="*/ 30 w 66"/>
                <a:gd name="T39" fmla="*/ 126 h 130"/>
                <a:gd name="T40" fmla="*/ 36 w 66"/>
                <a:gd name="T41" fmla="*/ 130 h 130"/>
                <a:gd name="T42" fmla="*/ 40 w 66"/>
                <a:gd name="T43" fmla="*/ 126 h 130"/>
                <a:gd name="T44" fmla="*/ 44 w 66"/>
                <a:gd name="T45" fmla="*/ 126 h 130"/>
                <a:gd name="T46" fmla="*/ 46 w 66"/>
                <a:gd name="T47" fmla="*/ 122 h 130"/>
                <a:gd name="T48" fmla="*/ 48 w 66"/>
                <a:gd name="T49" fmla="*/ 120 h 130"/>
                <a:gd name="T50" fmla="*/ 52 w 66"/>
                <a:gd name="T51" fmla="*/ 118 h 130"/>
                <a:gd name="T52" fmla="*/ 56 w 66"/>
                <a:gd name="T53" fmla="*/ 112 h 130"/>
                <a:gd name="T54" fmla="*/ 56 w 66"/>
                <a:gd name="T55" fmla="*/ 96 h 130"/>
                <a:gd name="T56" fmla="*/ 54 w 66"/>
                <a:gd name="T57" fmla="*/ 92 h 130"/>
                <a:gd name="T58" fmla="*/ 52 w 66"/>
                <a:gd name="T59" fmla="*/ 78 h 130"/>
                <a:gd name="T60" fmla="*/ 50 w 66"/>
                <a:gd name="T61" fmla="*/ 70 h 130"/>
                <a:gd name="T62" fmla="*/ 54 w 66"/>
                <a:gd name="T63" fmla="*/ 66 h 130"/>
                <a:gd name="T64" fmla="*/ 58 w 66"/>
                <a:gd name="T65" fmla="*/ 54 h 130"/>
                <a:gd name="T66" fmla="*/ 66 w 66"/>
                <a:gd name="T67" fmla="*/ 42 h 130"/>
                <a:gd name="T68" fmla="*/ 62 w 66"/>
                <a:gd name="T69" fmla="*/ 32 h 130"/>
                <a:gd name="T70" fmla="*/ 54 w 66"/>
                <a:gd name="T71" fmla="*/ 28 h 130"/>
                <a:gd name="T72" fmla="*/ 50 w 66"/>
                <a:gd name="T73" fmla="*/ 28 h 130"/>
                <a:gd name="T74" fmla="*/ 48 w 66"/>
                <a:gd name="T75" fmla="*/ 26 h 130"/>
                <a:gd name="T76" fmla="*/ 44 w 66"/>
                <a:gd name="T77" fmla="*/ 30 h 130"/>
                <a:gd name="T78" fmla="*/ 40 w 66"/>
                <a:gd name="T79" fmla="*/ 36 h 130"/>
                <a:gd name="T80" fmla="*/ 38 w 66"/>
                <a:gd name="T81" fmla="*/ 36 h 130"/>
                <a:gd name="T82" fmla="*/ 38 w 66"/>
                <a:gd name="T83" fmla="*/ 34 h 130"/>
                <a:gd name="T84" fmla="*/ 38 w 66"/>
                <a:gd name="T85" fmla="*/ 30 h 130"/>
                <a:gd name="T86" fmla="*/ 42 w 66"/>
                <a:gd name="T87" fmla="*/ 28 h 130"/>
                <a:gd name="T88" fmla="*/ 44 w 66"/>
                <a:gd name="T89" fmla="*/ 16 h 130"/>
                <a:gd name="T90" fmla="*/ 28 w 66"/>
                <a:gd name="T9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30">
                  <a:moveTo>
                    <a:pt x="24" y="0"/>
                  </a:moveTo>
                  <a:lnTo>
                    <a:pt x="22" y="8"/>
                  </a:lnTo>
                  <a:lnTo>
                    <a:pt x="22" y="8"/>
                  </a:lnTo>
                  <a:lnTo>
                    <a:pt x="22" y="8"/>
                  </a:lnTo>
                  <a:lnTo>
                    <a:pt x="20" y="10"/>
                  </a:lnTo>
                  <a:lnTo>
                    <a:pt x="20" y="10"/>
                  </a:lnTo>
                  <a:lnTo>
                    <a:pt x="14" y="14"/>
                  </a:lnTo>
                  <a:lnTo>
                    <a:pt x="10" y="14"/>
                  </a:lnTo>
                  <a:lnTo>
                    <a:pt x="10" y="14"/>
                  </a:lnTo>
                  <a:lnTo>
                    <a:pt x="8" y="14"/>
                  </a:lnTo>
                  <a:lnTo>
                    <a:pt x="8" y="16"/>
                  </a:lnTo>
                  <a:lnTo>
                    <a:pt x="10" y="20"/>
                  </a:lnTo>
                  <a:lnTo>
                    <a:pt x="10" y="20"/>
                  </a:lnTo>
                  <a:lnTo>
                    <a:pt x="12" y="22"/>
                  </a:lnTo>
                  <a:lnTo>
                    <a:pt x="14" y="26"/>
                  </a:lnTo>
                  <a:lnTo>
                    <a:pt x="14" y="26"/>
                  </a:lnTo>
                  <a:lnTo>
                    <a:pt x="16" y="26"/>
                  </a:lnTo>
                  <a:lnTo>
                    <a:pt x="18" y="28"/>
                  </a:lnTo>
                  <a:lnTo>
                    <a:pt x="18" y="30"/>
                  </a:lnTo>
                  <a:lnTo>
                    <a:pt x="18" y="30"/>
                  </a:lnTo>
                  <a:lnTo>
                    <a:pt x="16" y="32"/>
                  </a:lnTo>
                  <a:lnTo>
                    <a:pt x="14" y="32"/>
                  </a:lnTo>
                  <a:lnTo>
                    <a:pt x="6" y="34"/>
                  </a:lnTo>
                  <a:lnTo>
                    <a:pt x="6" y="34"/>
                  </a:lnTo>
                  <a:lnTo>
                    <a:pt x="6" y="34"/>
                  </a:lnTo>
                  <a:lnTo>
                    <a:pt x="6" y="36"/>
                  </a:lnTo>
                  <a:lnTo>
                    <a:pt x="6" y="40"/>
                  </a:lnTo>
                  <a:lnTo>
                    <a:pt x="0" y="42"/>
                  </a:lnTo>
                  <a:lnTo>
                    <a:pt x="12" y="60"/>
                  </a:lnTo>
                  <a:lnTo>
                    <a:pt x="12" y="60"/>
                  </a:lnTo>
                  <a:lnTo>
                    <a:pt x="16" y="62"/>
                  </a:lnTo>
                  <a:lnTo>
                    <a:pt x="22" y="62"/>
                  </a:lnTo>
                  <a:lnTo>
                    <a:pt x="22" y="62"/>
                  </a:lnTo>
                  <a:lnTo>
                    <a:pt x="24" y="62"/>
                  </a:lnTo>
                  <a:lnTo>
                    <a:pt x="26" y="64"/>
                  </a:lnTo>
                  <a:lnTo>
                    <a:pt x="26" y="66"/>
                  </a:lnTo>
                  <a:lnTo>
                    <a:pt x="22" y="70"/>
                  </a:lnTo>
                  <a:lnTo>
                    <a:pt x="22" y="70"/>
                  </a:lnTo>
                  <a:lnTo>
                    <a:pt x="28" y="74"/>
                  </a:lnTo>
                  <a:lnTo>
                    <a:pt x="28" y="74"/>
                  </a:lnTo>
                  <a:lnTo>
                    <a:pt x="30" y="74"/>
                  </a:lnTo>
                  <a:lnTo>
                    <a:pt x="28" y="76"/>
                  </a:lnTo>
                  <a:lnTo>
                    <a:pt x="28" y="78"/>
                  </a:lnTo>
                  <a:lnTo>
                    <a:pt x="28" y="80"/>
                  </a:lnTo>
                  <a:lnTo>
                    <a:pt x="28" y="80"/>
                  </a:lnTo>
                  <a:lnTo>
                    <a:pt x="30" y="82"/>
                  </a:lnTo>
                  <a:lnTo>
                    <a:pt x="28" y="86"/>
                  </a:lnTo>
                  <a:lnTo>
                    <a:pt x="28" y="86"/>
                  </a:lnTo>
                  <a:lnTo>
                    <a:pt x="22" y="92"/>
                  </a:lnTo>
                  <a:lnTo>
                    <a:pt x="22" y="92"/>
                  </a:lnTo>
                  <a:lnTo>
                    <a:pt x="22" y="100"/>
                  </a:lnTo>
                  <a:lnTo>
                    <a:pt x="20" y="112"/>
                  </a:lnTo>
                  <a:lnTo>
                    <a:pt x="20" y="112"/>
                  </a:lnTo>
                  <a:lnTo>
                    <a:pt x="20" y="114"/>
                  </a:lnTo>
                  <a:lnTo>
                    <a:pt x="22" y="118"/>
                  </a:lnTo>
                  <a:lnTo>
                    <a:pt x="24" y="120"/>
                  </a:lnTo>
                  <a:lnTo>
                    <a:pt x="24" y="120"/>
                  </a:lnTo>
                  <a:lnTo>
                    <a:pt x="28" y="124"/>
                  </a:lnTo>
                  <a:lnTo>
                    <a:pt x="30" y="124"/>
                  </a:lnTo>
                  <a:lnTo>
                    <a:pt x="30" y="126"/>
                  </a:lnTo>
                  <a:lnTo>
                    <a:pt x="30" y="126"/>
                  </a:lnTo>
                  <a:lnTo>
                    <a:pt x="32" y="130"/>
                  </a:lnTo>
                  <a:lnTo>
                    <a:pt x="36" y="130"/>
                  </a:lnTo>
                  <a:lnTo>
                    <a:pt x="36" y="130"/>
                  </a:lnTo>
                  <a:lnTo>
                    <a:pt x="38" y="128"/>
                  </a:lnTo>
                  <a:lnTo>
                    <a:pt x="40" y="126"/>
                  </a:lnTo>
                  <a:lnTo>
                    <a:pt x="42" y="126"/>
                  </a:lnTo>
                  <a:lnTo>
                    <a:pt x="42" y="126"/>
                  </a:lnTo>
                  <a:lnTo>
                    <a:pt x="44" y="126"/>
                  </a:lnTo>
                  <a:lnTo>
                    <a:pt x="44" y="124"/>
                  </a:lnTo>
                  <a:lnTo>
                    <a:pt x="44" y="122"/>
                  </a:lnTo>
                  <a:lnTo>
                    <a:pt x="46" y="122"/>
                  </a:lnTo>
                  <a:lnTo>
                    <a:pt x="46" y="122"/>
                  </a:lnTo>
                  <a:lnTo>
                    <a:pt x="48" y="120"/>
                  </a:lnTo>
                  <a:lnTo>
                    <a:pt x="48" y="120"/>
                  </a:lnTo>
                  <a:lnTo>
                    <a:pt x="50" y="118"/>
                  </a:lnTo>
                  <a:lnTo>
                    <a:pt x="52" y="118"/>
                  </a:lnTo>
                  <a:lnTo>
                    <a:pt x="52" y="118"/>
                  </a:lnTo>
                  <a:lnTo>
                    <a:pt x="56" y="120"/>
                  </a:lnTo>
                  <a:lnTo>
                    <a:pt x="58" y="120"/>
                  </a:lnTo>
                  <a:lnTo>
                    <a:pt x="56" y="112"/>
                  </a:lnTo>
                  <a:lnTo>
                    <a:pt x="54" y="100"/>
                  </a:lnTo>
                  <a:lnTo>
                    <a:pt x="54" y="100"/>
                  </a:lnTo>
                  <a:lnTo>
                    <a:pt x="56" y="96"/>
                  </a:lnTo>
                  <a:lnTo>
                    <a:pt x="56" y="94"/>
                  </a:lnTo>
                  <a:lnTo>
                    <a:pt x="54" y="92"/>
                  </a:lnTo>
                  <a:lnTo>
                    <a:pt x="54" y="92"/>
                  </a:lnTo>
                  <a:lnTo>
                    <a:pt x="52" y="88"/>
                  </a:lnTo>
                  <a:lnTo>
                    <a:pt x="52" y="88"/>
                  </a:lnTo>
                  <a:lnTo>
                    <a:pt x="52" y="78"/>
                  </a:lnTo>
                  <a:lnTo>
                    <a:pt x="52" y="78"/>
                  </a:lnTo>
                  <a:lnTo>
                    <a:pt x="50" y="72"/>
                  </a:lnTo>
                  <a:lnTo>
                    <a:pt x="50" y="70"/>
                  </a:lnTo>
                  <a:lnTo>
                    <a:pt x="50" y="68"/>
                  </a:lnTo>
                  <a:lnTo>
                    <a:pt x="50" y="68"/>
                  </a:lnTo>
                  <a:lnTo>
                    <a:pt x="54" y="66"/>
                  </a:lnTo>
                  <a:lnTo>
                    <a:pt x="58" y="62"/>
                  </a:lnTo>
                  <a:lnTo>
                    <a:pt x="58" y="62"/>
                  </a:lnTo>
                  <a:lnTo>
                    <a:pt x="58" y="54"/>
                  </a:lnTo>
                  <a:lnTo>
                    <a:pt x="58" y="54"/>
                  </a:lnTo>
                  <a:lnTo>
                    <a:pt x="66" y="42"/>
                  </a:lnTo>
                  <a:lnTo>
                    <a:pt x="66" y="42"/>
                  </a:lnTo>
                  <a:lnTo>
                    <a:pt x="64" y="36"/>
                  </a:lnTo>
                  <a:lnTo>
                    <a:pt x="62" y="32"/>
                  </a:lnTo>
                  <a:lnTo>
                    <a:pt x="62" y="32"/>
                  </a:lnTo>
                  <a:lnTo>
                    <a:pt x="56" y="30"/>
                  </a:lnTo>
                  <a:lnTo>
                    <a:pt x="56" y="30"/>
                  </a:lnTo>
                  <a:lnTo>
                    <a:pt x="54" y="28"/>
                  </a:lnTo>
                  <a:lnTo>
                    <a:pt x="52" y="26"/>
                  </a:lnTo>
                  <a:lnTo>
                    <a:pt x="52" y="26"/>
                  </a:lnTo>
                  <a:lnTo>
                    <a:pt x="50" y="28"/>
                  </a:lnTo>
                  <a:lnTo>
                    <a:pt x="48" y="28"/>
                  </a:lnTo>
                  <a:lnTo>
                    <a:pt x="48" y="28"/>
                  </a:lnTo>
                  <a:lnTo>
                    <a:pt x="48" y="26"/>
                  </a:lnTo>
                  <a:lnTo>
                    <a:pt x="46" y="26"/>
                  </a:lnTo>
                  <a:lnTo>
                    <a:pt x="46" y="26"/>
                  </a:lnTo>
                  <a:lnTo>
                    <a:pt x="44" y="30"/>
                  </a:lnTo>
                  <a:lnTo>
                    <a:pt x="44" y="38"/>
                  </a:lnTo>
                  <a:lnTo>
                    <a:pt x="44" y="38"/>
                  </a:lnTo>
                  <a:lnTo>
                    <a:pt x="40" y="36"/>
                  </a:lnTo>
                  <a:lnTo>
                    <a:pt x="40" y="36"/>
                  </a:lnTo>
                  <a:lnTo>
                    <a:pt x="38" y="36"/>
                  </a:lnTo>
                  <a:lnTo>
                    <a:pt x="38" y="36"/>
                  </a:lnTo>
                  <a:lnTo>
                    <a:pt x="38" y="34"/>
                  </a:lnTo>
                  <a:lnTo>
                    <a:pt x="38" y="34"/>
                  </a:lnTo>
                  <a:lnTo>
                    <a:pt x="38" y="34"/>
                  </a:lnTo>
                  <a:lnTo>
                    <a:pt x="38" y="32"/>
                  </a:lnTo>
                  <a:lnTo>
                    <a:pt x="38" y="30"/>
                  </a:lnTo>
                  <a:lnTo>
                    <a:pt x="38" y="30"/>
                  </a:lnTo>
                  <a:lnTo>
                    <a:pt x="42" y="28"/>
                  </a:lnTo>
                  <a:lnTo>
                    <a:pt x="42" y="28"/>
                  </a:lnTo>
                  <a:lnTo>
                    <a:pt x="42" y="28"/>
                  </a:lnTo>
                  <a:lnTo>
                    <a:pt x="44" y="22"/>
                  </a:lnTo>
                  <a:lnTo>
                    <a:pt x="44" y="16"/>
                  </a:lnTo>
                  <a:lnTo>
                    <a:pt x="44" y="16"/>
                  </a:lnTo>
                  <a:lnTo>
                    <a:pt x="36" y="8"/>
                  </a:lnTo>
                  <a:lnTo>
                    <a:pt x="28" y="0"/>
                  </a:lnTo>
                  <a:lnTo>
                    <a:pt x="28" y="0"/>
                  </a:lnTo>
                  <a:lnTo>
                    <a:pt x="24" y="2"/>
                  </a:lnTo>
                  <a:lnTo>
                    <a:pt x="24"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5" name="Freeform 179">
              <a:extLst>
                <a:ext uri="{FF2B5EF4-FFF2-40B4-BE49-F238E27FC236}">
                  <a16:creationId xmlns:a16="http://schemas.microsoft.com/office/drawing/2014/main" id="{BF3553A0-8689-44E3-90DC-A4EA35008E4F}"/>
                </a:ext>
              </a:extLst>
            </p:cNvPr>
            <p:cNvSpPr>
              <a:spLocks/>
            </p:cNvSpPr>
            <p:nvPr/>
          </p:nvSpPr>
          <p:spPr bwMode="auto">
            <a:xfrm>
              <a:off x="1345" y="2330"/>
              <a:ext cx="58" cy="72"/>
            </a:xfrm>
            <a:custGeom>
              <a:avLst/>
              <a:gdLst>
                <a:gd name="T0" fmla="*/ 30 w 56"/>
                <a:gd name="T1" fmla="*/ 70 h 70"/>
                <a:gd name="T2" fmla="*/ 32 w 56"/>
                <a:gd name="T3" fmla="*/ 68 h 70"/>
                <a:gd name="T4" fmla="*/ 36 w 56"/>
                <a:gd name="T5" fmla="*/ 66 h 70"/>
                <a:gd name="T6" fmla="*/ 36 w 56"/>
                <a:gd name="T7" fmla="*/ 62 h 70"/>
                <a:gd name="T8" fmla="*/ 42 w 56"/>
                <a:gd name="T9" fmla="*/ 58 h 70"/>
                <a:gd name="T10" fmla="*/ 44 w 56"/>
                <a:gd name="T11" fmla="*/ 56 h 70"/>
                <a:gd name="T12" fmla="*/ 46 w 56"/>
                <a:gd name="T13" fmla="*/ 50 h 70"/>
                <a:gd name="T14" fmla="*/ 52 w 56"/>
                <a:gd name="T15" fmla="*/ 44 h 70"/>
                <a:gd name="T16" fmla="*/ 54 w 56"/>
                <a:gd name="T17" fmla="*/ 44 h 70"/>
                <a:gd name="T18" fmla="*/ 56 w 56"/>
                <a:gd name="T19" fmla="*/ 40 h 70"/>
                <a:gd name="T20" fmla="*/ 48 w 56"/>
                <a:gd name="T21" fmla="*/ 40 h 70"/>
                <a:gd name="T22" fmla="*/ 44 w 56"/>
                <a:gd name="T23" fmla="*/ 38 h 70"/>
                <a:gd name="T24" fmla="*/ 22 w 56"/>
                <a:gd name="T25" fmla="*/ 0 h 70"/>
                <a:gd name="T26" fmla="*/ 16 w 56"/>
                <a:gd name="T27" fmla="*/ 8 h 70"/>
                <a:gd name="T28" fmla="*/ 16 w 56"/>
                <a:gd name="T29" fmla="*/ 12 h 70"/>
                <a:gd name="T30" fmla="*/ 22 w 56"/>
                <a:gd name="T31" fmla="*/ 20 h 70"/>
                <a:gd name="T32" fmla="*/ 24 w 56"/>
                <a:gd name="T33" fmla="*/ 24 h 70"/>
                <a:gd name="T34" fmla="*/ 26 w 56"/>
                <a:gd name="T35" fmla="*/ 30 h 70"/>
                <a:gd name="T36" fmla="*/ 10 w 56"/>
                <a:gd name="T37" fmla="*/ 28 h 70"/>
                <a:gd name="T38" fmla="*/ 2 w 56"/>
                <a:gd name="T39" fmla="*/ 38 h 70"/>
                <a:gd name="T40" fmla="*/ 2 w 56"/>
                <a:gd name="T41" fmla="*/ 42 h 70"/>
                <a:gd name="T42" fmla="*/ 2 w 56"/>
                <a:gd name="T43" fmla="*/ 46 h 70"/>
                <a:gd name="T44" fmla="*/ 0 w 56"/>
                <a:gd name="T45" fmla="*/ 50 h 70"/>
                <a:gd name="T46" fmla="*/ 2 w 56"/>
                <a:gd name="T47" fmla="*/ 50 h 70"/>
                <a:gd name="T48" fmla="*/ 6 w 56"/>
                <a:gd name="T49" fmla="*/ 52 h 70"/>
                <a:gd name="T50" fmla="*/ 12 w 56"/>
                <a:gd name="T51" fmla="*/ 60 h 70"/>
                <a:gd name="T52" fmla="*/ 18 w 56"/>
                <a:gd name="T53" fmla="*/ 62 h 70"/>
                <a:gd name="T54" fmla="*/ 18 w 56"/>
                <a:gd name="T55" fmla="*/ 64 h 70"/>
                <a:gd name="T56" fmla="*/ 20 w 56"/>
                <a:gd name="T57" fmla="*/ 68 h 70"/>
                <a:gd name="T58" fmla="*/ 20 w 56"/>
                <a:gd name="T59" fmla="*/ 68 h 70"/>
                <a:gd name="T60" fmla="*/ 26 w 56"/>
                <a:gd name="T61" fmla="*/ 68 h 70"/>
                <a:gd name="T62" fmla="*/ 30 w 56"/>
                <a:gd name="T6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30" y="70"/>
                  </a:moveTo>
                  <a:lnTo>
                    <a:pt x="30" y="70"/>
                  </a:lnTo>
                  <a:lnTo>
                    <a:pt x="30" y="68"/>
                  </a:lnTo>
                  <a:lnTo>
                    <a:pt x="32" y="68"/>
                  </a:lnTo>
                  <a:lnTo>
                    <a:pt x="36" y="68"/>
                  </a:lnTo>
                  <a:lnTo>
                    <a:pt x="36" y="66"/>
                  </a:lnTo>
                  <a:lnTo>
                    <a:pt x="36" y="66"/>
                  </a:lnTo>
                  <a:lnTo>
                    <a:pt x="36" y="62"/>
                  </a:lnTo>
                  <a:lnTo>
                    <a:pt x="40" y="60"/>
                  </a:lnTo>
                  <a:lnTo>
                    <a:pt x="42" y="58"/>
                  </a:lnTo>
                  <a:lnTo>
                    <a:pt x="42" y="58"/>
                  </a:lnTo>
                  <a:lnTo>
                    <a:pt x="44" y="56"/>
                  </a:lnTo>
                  <a:lnTo>
                    <a:pt x="46" y="50"/>
                  </a:lnTo>
                  <a:lnTo>
                    <a:pt x="46" y="50"/>
                  </a:lnTo>
                  <a:lnTo>
                    <a:pt x="46" y="46"/>
                  </a:lnTo>
                  <a:lnTo>
                    <a:pt x="52" y="44"/>
                  </a:lnTo>
                  <a:lnTo>
                    <a:pt x="52" y="44"/>
                  </a:lnTo>
                  <a:lnTo>
                    <a:pt x="54" y="44"/>
                  </a:lnTo>
                  <a:lnTo>
                    <a:pt x="54" y="42"/>
                  </a:lnTo>
                  <a:lnTo>
                    <a:pt x="56" y="40"/>
                  </a:lnTo>
                  <a:lnTo>
                    <a:pt x="56" y="40"/>
                  </a:lnTo>
                  <a:lnTo>
                    <a:pt x="48" y="40"/>
                  </a:lnTo>
                  <a:lnTo>
                    <a:pt x="48" y="38"/>
                  </a:lnTo>
                  <a:lnTo>
                    <a:pt x="44" y="38"/>
                  </a:lnTo>
                  <a:lnTo>
                    <a:pt x="44" y="0"/>
                  </a:lnTo>
                  <a:lnTo>
                    <a:pt x="22" y="0"/>
                  </a:lnTo>
                  <a:lnTo>
                    <a:pt x="20" y="8"/>
                  </a:lnTo>
                  <a:lnTo>
                    <a:pt x="16" y="8"/>
                  </a:lnTo>
                  <a:lnTo>
                    <a:pt x="16" y="12"/>
                  </a:lnTo>
                  <a:lnTo>
                    <a:pt x="16" y="12"/>
                  </a:lnTo>
                  <a:lnTo>
                    <a:pt x="18" y="16"/>
                  </a:lnTo>
                  <a:lnTo>
                    <a:pt x="22" y="20"/>
                  </a:lnTo>
                  <a:lnTo>
                    <a:pt x="22" y="20"/>
                  </a:lnTo>
                  <a:lnTo>
                    <a:pt x="24" y="24"/>
                  </a:lnTo>
                  <a:lnTo>
                    <a:pt x="26" y="26"/>
                  </a:lnTo>
                  <a:lnTo>
                    <a:pt x="26" y="30"/>
                  </a:lnTo>
                  <a:lnTo>
                    <a:pt x="10" y="28"/>
                  </a:lnTo>
                  <a:lnTo>
                    <a:pt x="10" y="28"/>
                  </a:lnTo>
                  <a:lnTo>
                    <a:pt x="4" y="34"/>
                  </a:lnTo>
                  <a:lnTo>
                    <a:pt x="2" y="38"/>
                  </a:lnTo>
                  <a:lnTo>
                    <a:pt x="2" y="42"/>
                  </a:lnTo>
                  <a:lnTo>
                    <a:pt x="2" y="42"/>
                  </a:lnTo>
                  <a:lnTo>
                    <a:pt x="2" y="44"/>
                  </a:lnTo>
                  <a:lnTo>
                    <a:pt x="2" y="46"/>
                  </a:lnTo>
                  <a:lnTo>
                    <a:pt x="0" y="50"/>
                  </a:lnTo>
                  <a:lnTo>
                    <a:pt x="0" y="50"/>
                  </a:lnTo>
                  <a:lnTo>
                    <a:pt x="2" y="50"/>
                  </a:lnTo>
                  <a:lnTo>
                    <a:pt x="2" y="50"/>
                  </a:lnTo>
                  <a:lnTo>
                    <a:pt x="6" y="52"/>
                  </a:lnTo>
                  <a:lnTo>
                    <a:pt x="6" y="52"/>
                  </a:lnTo>
                  <a:lnTo>
                    <a:pt x="8" y="56"/>
                  </a:lnTo>
                  <a:lnTo>
                    <a:pt x="12" y="60"/>
                  </a:lnTo>
                  <a:lnTo>
                    <a:pt x="12" y="60"/>
                  </a:lnTo>
                  <a:lnTo>
                    <a:pt x="18" y="62"/>
                  </a:lnTo>
                  <a:lnTo>
                    <a:pt x="18" y="62"/>
                  </a:lnTo>
                  <a:lnTo>
                    <a:pt x="18" y="64"/>
                  </a:lnTo>
                  <a:lnTo>
                    <a:pt x="20" y="68"/>
                  </a:lnTo>
                  <a:lnTo>
                    <a:pt x="20" y="68"/>
                  </a:lnTo>
                  <a:lnTo>
                    <a:pt x="20" y="68"/>
                  </a:lnTo>
                  <a:lnTo>
                    <a:pt x="20" y="68"/>
                  </a:lnTo>
                  <a:lnTo>
                    <a:pt x="24" y="68"/>
                  </a:lnTo>
                  <a:lnTo>
                    <a:pt x="26" y="68"/>
                  </a:lnTo>
                  <a:lnTo>
                    <a:pt x="28" y="70"/>
                  </a:lnTo>
                  <a:lnTo>
                    <a:pt x="30" y="7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6" name="Freeform 186">
              <a:extLst>
                <a:ext uri="{FF2B5EF4-FFF2-40B4-BE49-F238E27FC236}">
                  <a16:creationId xmlns:a16="http://schemas.microsoft.com/office/drawing/2014/main" id="{2A9AA62D-649E-4FE5-9CD3-07A87E23A218}"/>
                </a:ext>
              </a:extLst>
            </p:cNvPr>
            <p:cNvSpPr>
              <a:spLocks/>
            </p:cNvSpPr>
            <p:nvPr/>
          </p:nvSpPr>
          <p:spPr bwMode="auto">
            <a:xfrm>
              <a:off x="1871" y="2535"/>
              <a:ext cx="43" cy="81"/>
            </a:xfrm>
            <a:custGeom>
              <a:avLst/>
              <a:gdLst>
                <a:gd name="T0" fmla="*/ 6 w 42"/>
                <a:gd name="T1" fmla="*/ 2 h 78"/>
                <a:gd name="T2" fmla="*/ 6 w 42"/>
                <a:gd name="T3" fmla="*/ 2 h 78"/>
                <a:gd name="T4" fmla="*/ 6 w 42"/>
                <a:gd name="T5" fmla="*/ 4 h 78"/>
                <a:gd name="T6" fmla="*/ 6 w 42"/>
                <a:gd name="T7" fmla="*/ 4 h 78"/>
                <a:gd name="T8" fmla="*/ 6 w 42"/>
                <a:gd name="T9" fmla="*/ 10 h 78"/>
                <a:gd name="T10" fmla="*/ 0 w 42"/>
                <a:gd name="T11" fmla="*/ 20 h 78"/>
                <a:gd name="T12" fmla="*/ 0 w 42"/>
                <a:gd name="T13" fmla="*/ 20 h 78"/>
                <a:gd name="T14" fmla="*/ 0 w 42"/>
                <a:gd name="T15" fmla="*/ 38 h 78"/>
                <a:gd name="T16" fmla="*/ 0 w 42"/>
                <a:gd name="T17" fmla="*/ 38 h 78"/>
                <a:gd name="T18" fmla="*/ 2 w 42"/>
                <a:gd name="T19" fmla="*/ 42 h 78"/>
                <a:gd name="T20" fmla="*/ 4 w 42"/>
                <a:gd name="T21" fmla="*/ 46 h 78"/>
                <a:gd name="T22" fmla="*/ 8 w 42"/>
                <a:gd name="T23" fmla="*/ 50 h 78"/>
                <a:gd name="T24" fmla="*/ 8 w 42"/>
                <a:gd name="T25" fmla="*/ 50 h 78"/>
                <a:gd name="T26" fmla="*/ 8 w 42"/>
                <a:gd name="T27" fmla="*/ 54 h 78"/>
                <a:gd name="T28" fmla="*/ 4 w 42"/>
                <a:gd name="T29" fmla="*/ 60 h 78"/>
                <a:gd name="T30" fmla="*/ 4 w 42"/>
                <a:gd name="T31" fmla="*/ 60 h 78"/>
                <a:gd name="T32" fmla="*/ 0 w 42"/>
                <a:gd name="T33" fmla="*/ 70 h 78"/>
                <a:gd name="T34" fmla="*/ 0 w 42"/>
                <a:gd name="T35" fmla="*/ 70 h 78"/>
                <a:gd name="T36" fmla="*/ 0 w 42"/>
                <a:gd name="T37" fmla="*/ 74 h 78"/>
                <a:gd name="T38" fmla="*/ 4 w 42"/>
                <a:gd name="T39" fmla="*/ 78 h 78"/>
                <a:gd name="T40" fmla="*/ 4 w 42"/>
                <a:gd name="T41" fmla="*/ 78 h 78"/>
                <a:gd name="T42" fmla="*/ 6 w 42"/>
                <a:gd name="T43" fmla="*/ 78 h 78"/>
                <a:gd name="T44" fmla="*/ 8 w 42"/>
                <a:gd name="T45" fmla="*/ 78 h 78"/>
                <a:gd name="T46" fmla="*/ 12 w 42"/>
                <a:gd name="T47" fmla="*/ 76 h 78"/>
                <a:gd name="T48" fmla="*/ 18 w 42"/>
                <a:gd name="T49" fmla="*/ 74 h 78"/>
                <a:gd name="T50" fmla="*/ 24 w 42"/>
                <a:gd name="T51" fmla="*/ 78 h 78"/>
                <a:gd name="T52" fmla="*/ 24 w 42"/>
                <a:gd name="T53" fmla="*/ 78 h 78"/>
                <a:gd name="T54" fmla="*/ 28 w 42"/>
                <a:gd name="T55" fmla="*/ 74 h 78"/>
                <a:gd name="T56" fmla="*/ 32 w 42"/>
                <a:gd name="T57" fmla="*/ 66 h 78"/>
                <a:gd name="T58" fmla="*/ 32 w 42"/>
                <a:gd name="T59" fmla="*/ 66 h 78"/>
                <a:gd name="T60" fmla="*/ 34 w 42"/>
                <a:gd name="T61" fmla="*/ 52 h 78"/>
                <a:gd name="T62" fmla="*/ 38 w 42"/>
                <a:gd name="T63" fmla="*/ 44 h 78"/>
                <a:gd name="T64" fmla="*/ 38 w 42"/>
                <a:gd name="T65" fmla="*/ 44 h 78"/>
                <a:gd name="T66" fmla="*/ 42 w 42"/>
                <a:gd name="T67" fmla="*/ 32 h 78"/>
                <a:gd name="T68" fmla="*/ 42 w 42"/>
                <a:gd name="T69" fmla="*/ 32 h 78"/>
                <a:gd name="T70" fmla="*/ 42 w 42"/>
                <a:gd name="T71" fmla="*/ 28 h 78"/>
                <a:gd name="T72" fmla="*/ 40 w 42"/>
                <a:gd name="T73" fmla="*/ 26 h 78"/>
                <a:gd name="T74" fmla="*/ 40 w 42"/>
                <a:gd name="T75" fmla="*/ 26 h 78"/>
                <a:gd name="T76" fmla="*/ 38 w 42"/>
                <a:gd name="T77" fmla="*/ 26 h 78"/>
                <a:gd name="T78" fmla="*/ 38 w 42"/>
                <a:gd name="T79" fmla="*/ 26 h 78"/>
                <a:gd name="T80" fmla="*/ 34 w 42"/>
                <a:gd name="T81" fmla="*/ 20 h 78"/>
                <a:gd name="T82" fmla="*/ 32 w 42"/>
                <a:gd name="T83" fmla="*/ 20 h 78"/>
                <a:gd name="T84" fmla="*/ 32 w 42"/>
                <a:gd name="T85" fmla="*/ 20 h 78"/>
                <a:gd name="T86" fmla="*/ 30 w 42"/>
                <a:gd name="T87" fmla="*/ 16 h 78"/>
                <a:gd name="T88" fmla="*/ 28 w 42"/>
                <a:gd name="T89" fmla="*/ 10 h 78"/>
                <a:gd name="T90" fmla="*/ 28 w 42"/>
                <a:gd name="T91" fmla="*/ 10 h 78"/>
                <a:gd name="T92" fmla="*/ 16 w 42"/>
                <a:gd name="T93" fmla="*/ 4 h 78"/>
                <a:gd name="T94" fmla="*/ 16 w 42"/>
                <a:gd name="T95" fmla="*/ 4 h 78"/>
                <a:gd name="T96" fmla="*/ 12 w 42"/>
                <a:gd name="T97" fmla="*/ 6 h 78"/>
                <a:gd name="T98" fmla="*/ 8 w 42"/>
                <a:gd name="T99" fmla="*/ 6 h 78"/>
                <a:gd name="T100" fmla="*/ 8 w 42"/>
                <a:gd name="T101" fmla="*/ 6 h 78"/>
                <a:gd name="T102" fmla="*/ 8 w 42"/>
                <a:gd name="T103" fmla="*/ 4 h 78"/>
                <a:gd name="T104" fmla="*/ 6 w 42"/>
                <a:gd name="T105" fmla="*/ 0 h 78"/>
                <a:gd name="T106" fmla="*/ 6 w 42"/>
                <a:gd name="T10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8">
                  <a:moveTo>
                    <a:pt x="6" y="2"/>
                  </a:moveTo>
                  <a:lnTo>
                    <a:pt x="6" y="2"/>
                  </a:lnTo>
                  <a:lnTo>
                    <a:pt x="6" y="4"/>
                  </a:lnTo>
                  <a:lnTo>
                    <a:pt x="6" y="4"/>
                  </a:lnTo>
                  <a:lnTo>
                    <a:pt x="6" y="10"/>
                  </a:lnTo>
                  <a:lnTo>
                    <a:pt x="0" y="20"/>
                  </a:lnTo>
                  <a:lnTo>
                    <a:pt x="0" y="20"/>
                  </a:lnTo>
                  <a:lnTo>
                    <a:pt x="0" y="38"/>
                  </a:lnTo>
                  <a:lnTo>
                    <a:pt x="0" y="38"/>
                  </a:lnTo>
                  <a:lnTo>
                    <a:pt x="2" y="42"/>
                  </a:lnTo>
                  <a:lnTo>
                    <a:pt x="4" y="46"/>
                  </a:lnTo>
                  <a:lnTo>
                    <a:pt x="8" y="50"/>
                  </a:lnTo>
                  <a:lnTo>
                    <a:pt x="8" y="50"/>
                  </a:lnTo>
                  <a:lnTo>
                    <a:pt x="8" y="54"/>
                  </a:lnTo>
                  <a:lnTo>
                    <a:pt x="4" y="60"/>
                  </a:lnTo>
                  <a:lnTo>
                    <a:pt x="4" y="60"/>
                  </a:lnTo>
                  <a:lnTo>
                    <a:pt x="0" y="70"/>
                  </a:lnTo>
                  <a:lnTo>
                    <a:pt x="0" y="70"/>
                  </a:lnTo>
                  <a:lnTo>
                    <a:pt x="0" y="74"/>
                  </a:lnTo>
                  <a:lnTo>
                    <a:pt x="4" y="78"/>
                  </a:lnTo>
                  <a:lnTo>
                    <a:pt x="4" y="78"/>
                  </a:lnTo>
                  <a:lnTo>
                    <a:pt x="6" y="78"/>
                  </a:lnTo>
                  <a:lnTo>
                    <a:pt x="8" y="78"/>
                  </a:lnTo>
                  <a:lnTo>
                    <a:pt x="12" y="76"/>
                  </a:lnTo>
                  <a:lnTo>
                    <a:pt x="18" y="74"/>
                  </a:lnTo>
                  <a:lnTo>
                    <a:pt x="24" y="78"/>
                  </a:lnTo>
                  <a:lnTo>
                    <a:pt x="24" y="78"/>
                  </a:lnTo>
                  <a:lnTo>
                    <a:pt x="28" y="74"/>
                  </a:lnTo>
                  <a:lnTo>
                    <a:pt x="32" y="66"/>
                  </a:lnTo>
                  <a:lnTo>
                    <a:pt x="32" y="66"/>
                  </a:lnTo>
                  <a:lnTo>
                    <a:pt x="34" y="52"/>
                  </a:lnTo>
                  <a:lnTo>
                    <a:pt x="38" y="44"/>
                  </a:lnTo>
                  <a:lnTo>
                    <a:pt x="38" y="44"/>
                  </a:lnTo>
                  <a:lnTo>
                    <a:pt x="42" y="32"/>
                  </a:lnTo>
                  <a:lnTo>
                    <a:pt x="42" y="32"/>
                  </a:lnTo>
                  <a:lnTo>
                    <a:pt x="42" y="28"/>
                  </a:lnTo>
                  <a:lnTo>
                    <a:pt x="40" y="26"/>
                  </a:lnTo>
                  <a:lnTo>
                    <a:pt x="40" y="26"/>
                  </a:lnTo>
                  <a:lnTo>
                    <a:pt x="38" y="26"/>
                  </a:lnTo>
                  <a:lnTo>
                    <a:pt x="38" y="26"/>
                  </a:lnTo>
                  <a:lnTo>
                    <a:pt x="34" y="20"/>
                  </a:lnTo>
                  <a:lnTo>
                    <a:pt x="32" y="20"/>
                  </a:lnTo>
                  <a:lnTo>
                    <a:pt x="32" y="20"/>
                  </a:lnTo>
                  <a:lnTo>
                    <a:pt x="30" y="16"/>
                  </a:lnTo>
                  <a:lnTo>
                    <a:pt x="28" y="10"/>
                  </a:lnTo>
                  <a:lnTo>
                    <a:pt x="28" y="10"/>
                  </a:lnTo>
                  <a:lnTo>
                    <a:pt x="16" y="4"/>
                  </a:lnTo>
                  <a:lnTo>
                    <a:pt x="16" y="4"/>
                  </a:lnTo>
                  <a:lnTo>
                    <a:pt x="12" y="6"/>
                  </a:lnTo>
                  <a:lnTo>
                    <a:pt x="8" y="6"/>
                  </a:lnTo>
                  <a:lnTo>
                    <a:pt x="8" y="6"/>
                  </a:lnTo>
                  <a:lnTo>
                    <a:pt x="8" y="4"/>
                  </a:lnTo>
                  <a:lnTo>
                    <a:pt x="6" y="0"/>
                  </a:lnTo>
                  <a:lnTo>
                    <a:pt x="6" y="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8" name="Freeform 191">
              <a:extLst>
                <a:ext uri="{FF2B5EF4-FFF2-40B4-BE49-F238E27FC236}">
                  <a16:creationId xmlns:a16="http://schemas.microsoft.com/office/drawing/2014/main" id="{D900A748-8B52-4D1E-93E4-CC1478DDA63B}"/>
                </a:ext>
              </a:extLst>
            </p:cNvPr>
            <p:cNvSpPr>
              <a:spLocks noEditPoints="1"/>
            </p:cNvSpPr>
            <p:nvPr/>
          </p:nvSpPr>
          <p:spPr bwMode="auto">
            <a:xfrm>
              <a:off x="1777" y="3593"/>
              <a:ext cx="50" cy="23"/>
            </a:xfrm>
            <a:custGeom>
              <a:avLst/>
              <a:gdLst>
                <a:gd name="T0" fmla="*/ 46 w 48"/>
                <a:gd name="T1" fmla="*/ 10 h 22"/>
                <a:gd name="T2" fmla="*/ 42 w 48"/>
                <a:gd name="T3" fmla="*/ 10 h 22"/>
                <a:gd name="T4" fmla="*/ 40 w 48"/>
                <a:gd name="T5" fmla="*/ 10 h 22"/>
                <a:gd name="T6" fmla="*/ 34 w 48"/>
                <a:gd name="T7" fmla="*/ 14 h 22"/>
                <a:gd name="T8" fmla="*/ 30 w 48"/>
                <a:gd name="T9" fmla="*/ 12 h 22"/>
                <a:gd name="T10" fmla="*/ 32 w 48"/>
                <a:gd name="T11" fmla="*/ 18 h 22"/>
                <a:gd name="T12" fmla="*/ 24 w 48"/>
                <a:gd name="T13" fmla="*/ 18 h 22"/>
                <a:gd name="T14" fmla="*/ 22 w 48"/>
                <a:gd name="T15" fmla="*/ 18 h 22"/>
                <a:gd name="T16" fmla="*/ 22 w 48"/>
                <a:gd name="T17" fmla="*/ 22 h 22"/>
                <a:gd name="T18" fmla="*/ 22 w 48"/>
                <a:gd name="T19" fmla="*/ 22 h 22"/>
                <a:gd name="T20" fmla="*/ 22 w 48"/>
                <a:gd name="T21" fmla="*/ 22 h 22"/>
                <a:gd name="T22" fmla="*/ 18 w 48"/>
                <a:gd name="T23" fmla="*/ 20 h 22"/>
                <a:gd name="T24" fmla="*/ 16 w 48"/>
                <a:gd name="T25" fmla="*/ 18 h 22"/>
                <a:gd name="T26" fmla="*/ 18 w 48"/>
                <a:gd name="T27" fmla="*/ 18 h 22"/>
                <a:gd name="T28" fmla="*/ 18 w 48"/>
                <a:gd name="T29" fmla="*/ 16 h 22"/>
                <a:gd name="T30" fmla="*/ 20 w 48"/>
                <a:gd name="T31" fmla="*/ 12 h 22"/>
                <a:gd name="T32" fmla="*/ 24 w 48"/>
                <a:gd name="T33" fmla="*/ 8 h 22"/>
                <a:gd name="T34" fmla="*/ 26 w 48"/>
                <a:gd name="T35" fmla="*/ 8 h 22"/>
                <a:gd name="T36" fmla="*/ 26 w 48"/>
                <a:gd name="T37" fmla="*/ 6 h 22"/>
                <a:gd name="T38" fmla="*/ 26 w 48"/>
                <a:gd name="T39" fmla="*/ 4 h 22"/>
                <a:gd name="T40" fmla="*/ 32 w 48"/>
                <a:gd name="T41" fmla="*/ 0 h 22"/>
                <a:gd name="T42" fmla="*/ 36 w 48"/>
                <a:gd name="T43" fmla="*/ 2 h 22"/>
                <a:gd name="T44" fmla="*/ 34 w 48"/>
                <a:gd name="T45" fmla="*/ 4 h 22"/>
                <a:gd name="T46" fmla="*/ 34 w 48"/>
                <a:gd name="T47" fmla="*/ 4 h 22"/>
                <a:gd name="T48" fmla="*/ 36 w 48"/>
                <a:gd name="T49" fmla="*/ 6 h 22"/>
                <a:gd name="T50" fmla="*/ 40 w 48"/>
                <a:gd name="T51" fmla="*/ 4 h 22"/>
                <a:gd name="T52" fmla="*/ 42 w 48"/>
                <a:gd name="T53" fmla="*/ 2 h 22"/>
                <a:gd name="T54" fmla="*/ 42 w 48"/>
                <a:gd name="T55" fmla="*/ 2 h 22"/>
                <a:gd name="T56" fmla="*/ 42 w 48"/>
                <a:gd name="T57" fmla="*/ 6 h 22"/>
                <a:gd name="T58" fmla="*/ 48 w 48"/>
                <a:gd name="T59" fmla="*/ 8 h 22"/>
                <a:gd name="T60" fmla="*/ 24 w 48"/>
                <a:gd name="T61" fmla="*/ 2 h 22"/>
                <a:gd name="T62" fmla="*/ 14 w 48"/>
                <a:gd name="T63" fmla="*/ 2 h 22"/>
                <a:gd name="T64" fmla="*/ 6 w 48"/>
                <a:gd name="T65" fmla="*/ 0 h 22"/>
                <a:gd name="T66" fmla="*/ 6 w 48"/>
                <a:gd name="T67" fmla="*/ 4 h 22"/>
                <a:gd name="T68" fmla="*/ 4 w 48"/>
                <a:gd name="T69" fmla="*/ 6 h 22"/>
                <a:gd name="T70" fmla="*/ 8 w 48"/>
                <a:gd name="T71" fmla="*/ 6 h 22"/>
                <a:gd name="T72" fmla="*/ 8 w 48"/>
                <a:gd name="T73" fmla="*/ 10 h 22"/>
                <a:gd name="T74" fmla="*/ 2 w 48"/>
                <a:gd name="T75" fmla="*/ 14 h 22"/>
                <a:gd name="T76" fmla="*/ 2 w 48"/>
                <a:gd name="T77" fmla="*/ 20 h 22"/>
                <a:gd name="T78" fmla="*/ 6 w 48"/>
                <a:gd name="T79" fmla="*/ 18 h 22"/>
                <a:gd name="T80" fmla="*/ 6 w 48"/>
                <a:gd name="T81" fmla="*/ 14 h 22"/>
                <a:gd name="T82" fmla="*/ 10 w 48"/>
                <a:gd name="T83" fmla="*/ 14 h 22"/>
                <a:gd name="T84" fmla="*/ 14 w 48"/>
                <a:gd name="T85" fmla="*/ 14 h 22"/>
                <a:gd name="T86" fmla="*/ 18 w 48"/>
                <a:gd name="T87" fmla="*/ 6 h 22"/>
                <a:gd name="T88" fmla="*/ 20 w 48"/>
                <a:gd name="T89"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22">
                  <a:moveTo>
                    <a:pt x="48" y="8"/>
                  </a:moveTo>
                  <a:lnTo>
                    <a:pt x="46" y="10"/>
                  </a:lnTo>
                  <a:lnTo>
                    <a:pt x="46" y="10"/>
                  </a:lnTo>
                  <a:lnTo>
                    <a:pt x="42" y="10"/>
                  </a:lnTo>
                  <a:lnTo>
                    <a:pt x="40" y="8"/>
                  </a:lnTo>
                  <a:lnTo>
                    <a:pt x="40" y="10"/>
                  </a:lnTo>
                  <a:lnTo>
                    <a:pt x="40" y="10"/>
                  </a:lnTo>
                  <a:lnTo>
                    <a:pt x="34" y="14"/>
                  </a:lnTo>
                  <a:lnTo>
                    <a:pt x="30" y="12"/>
                  </a:lnTo>
                  <a:lnTo>
                    <a:pt x="30" y="12"/>
                  </a:lnTo>
                  <a:lnTo>
                    <a:pt x="32" y="18"/>
                  </a:lnTo>
                  <a:lnTo>
                    <a:pt x="32" y="18"/>
                  </a:lnTo>
                  <a:lnTo>
                    <a:pt x="28" y="18"/>
                  </a:lnTo>
                  <a:lnTo>
                    <a:pt x="24" y="18"/>
                  </a:lnTo>
                  <a:lnTo>
                    <a:pt x="24" y="18"/>
                  </a:lnTo>
                  <a:lnTo>
                    <a:pt x="22" y="18"/>
                  </a:lnTo>
                  <a:lnTo>
                    <a:pt x="22" y="20"/>
                  </a:lnTo>
                  <a:lnTo>
                    <a:pt x="22" y="22"/>
                  </a:lnTo>
                  <a:lnTo>
                    <a:pt x="22" y="22"/>
                  </a:lnTo>
                  <a:lnTo>
                    <a:pt x="22" y="22"/>
                  </a:lnTo>
                  <a:lnTo>
                    <a:pt x="22" y="22"/>
                  </a:lnTo>
                  <a:lnTo>
                    <a:pt x="22" y="22"/>
                  </a:lnTo>
                  <a:lnTo>
                    <a:pt x="18" y="20"/>
                  </a:lnTo>
                  <a:lnTo>
                    <a:pt x="18" y="20"/>
                  </a:lnTo>
                  <a:lnTo>
                    <a:pt x="16" y="18"/>
                  </a:lnTo>
                  <a:lnTo>
                    <a:pt x="16" y="18"/>
                  </a:lnTo>
                  <a:lnTo>
                    <a:pt x="18" y="18"/>
                  </a:lnTo>
                  <a:lnTo>
                    <a:pt x="18" y="18"/>
                  </a:lnTo>
                  <a:lnTo>
                    <a:pt x="18" y="16"/>
                  </a:lnTo>
                  <a:lnTo>
                    <a:pt x="18" y="16"/>
                  </a:lnTo>
                  <a:lnTo>
                    <a:pt x="18" y="16"/>
                  </a:lnTo>
                  <a:lnTo>
                    <a:pt x="20" y="12"/>
                  </a:lnTo>
                  <a:lnTo>
                    <a:pt x="24" y="8"/>
                  </a:lnTo>
                  <a:lnTo>
                    <a:pt x="24" y="8"/>
                  </a:lnTo>
                  <a:lnTo>
                    <a:pt x="26" y="8"/>
                  </a:lnTo>
                  <a:lnTo>
                    <a:pt x="26" y="8"/>
                  </a:lnTo>
                  <a:lnTo>
                    <a:pt x="26" y="6"/>
                  </a:lnTo>
                  <a:lnTo>
                    <a:pt x="26" y="6"/>
                  </a:lnTo>
                  <a:lnTo>
                    <a:pt x="26" y="4"/>
                  </a:lnTo>
                  <a:lnTo>
                    <a:pt x="26" y="4"/>
                  </a:lnTo>
                  <a:lnTo>
                    <a:pt x="32" y="0"/>
                  </a:lnTo>
                  <a:lnTo>
                    <a:pt x="32" y="0"/>
                  </a:lnTo>
                  <a:lnTo>
                    <a:pt x="36" y="0"/>
                  </a:lnTo>
                  <a:lnTo>
                    <a:pt x="36" y="2"/>
                  </a:lnTo>
                  <a:lnTo>
                    <a:pt x="36" y="2"/>
                  </a:lnTo>
                  <a:lnTo>
                    <a:pt x="34" y="4"/>
                  </a:lnTo>
                  <a:lnTo>
                    <a:pt x="34" y="4"/>
                  </a:lnTo>
                  <a:lnTo>
                    <a:pt x="34" y="4"/>
                  </a:lnTo>
                  <a:lnTo>
                    <a:pt x="36" y="6"/>
                  </a:lnTo>
                  <a:lnTo>
                    <a:pt x="36" y="6"/>
                  </a:lnTo>
                  <a:lnTo>
                    <a:pt x="40" y="4"/>
                  </a:lnTo>
                  <a:lnTo>
                    <a:pt x="40" y="4"/>
                  </a:lnTo>
                  <a:lnTo>
                    <a:pt x="40" y="2"/>
                  </a:lnTo>
                  <a:lnTo>
                    <a:pt x="42" y="2"/>
                  </a:lnTo>
                  <a:lnTo>
                    <a:pt x="42" y="2"/>
                  </a:lnTo>
                  <a:lnTo>
                    <a:pt x="42" y="2"/>
                  </a:lnTo>
                  <a:lnTo>
                    <a:pt x="42" y="6"/>
                  </a:lnTo>
                  <a:lnTo>
                    <a:pt x="42" y="6"/>
                  </a:lnTo>
                  <a:lnTo>
                    <a:pt x="48" y="8"/>
                  </a:lnTo>
                  <a:lnTo>
                    <a:pt x="48" y="8"/>
                  </a:lnTo>
                  <a:close/>
                  <a:moveTo>
                    <a:pt x="20" y="6"/>
                  </a:moveTo>
                  <a:lnTo>
                    <a:pt x="24" y="2"/>
                  </a:lnTo>
                  <a:lnTo>
                    <a:pt x="24" y="2"/>
                  </a:lnTo>
                  <a:lnTo>
                    <a:pt x="14" y="2"/>
                  </a:lnTo>
                  <a:lnTo>
                    <a:pt x="6" y="0"/>
                  </a:lnTo>
                  <a:lnTo>
                    <a:pt x="6" y="0"/>
                  </a:lnTo>
                  <a:lnTo>
                    <a:pt x="6" y="4"/>
                  </a:lnTo>
                  <a:lnTo>
                    <a:pt x="6" y="4"/>
                  </a:lnTo>
                  <a:lnTo>
                    <a:pt x="6" y="6"/>
                  </a:lnTo>
                  <a:lnTo>
                    <a:pt x="4" y="6"/>
                  </a:lnTo>
                  <a:lnTo>
                    <a:pt x="4" y="6"/>
                  </a:lnTo>
                  <a:lnTo>
                    <a:pt x="8" y="6"/>
                  </a:lnTo>
                  <a:lnTo>
                    <a:pt x="8" y="6"/>
                  </a:lnTo>
                  <a:lnTo>
                    <a:pt x="8" y="10"/>
                  </a:lnTo>
                  <a:lnTo>
                    <a:pt x="8" y="10"/>
                  </a:lnTo>
                  <a:lnTo>
                    <a:pt x="2" y="14"/>
                  </a:lnTo>
                  <a:lnTo>
                    <a:pt x="0" y="16"/>
                  </a:lnTo>
                  <a:lnTo>
                    <a:pt x="2" y="20"/>
                  </a:lnTo>
                  <a:lnTo>
                    <a:pt x="2" y="20"/>
                  </a:lnTo>
                  <a:lnTo>
                    <a:pt x="6" y="18"/>
                  </a:lnTo>
                  <a:lnTo>
                    <a:pt x="6" y="16"/>
                  </a:lnTo>
                  <a:lnTo>
                    <a:pt x="6" y="14"/>
                  </a:lnTo>
                  <a:lnTo>
                    <a:pt x="6" y="14"/>
                  </a:lnTo>
                  <a:lnTo>
                    <a:pt x="10" y="14"/>
                  </a:lnTo>
                  <a:lnTo>
                    <a:pt x="10" y="14"/>
                  </a:lnTo>
                  <a:lnTo>
                    <a:pt x="14" y="14"/>
                  </a:lnTo>
                  <a:lnTo>
                    <a:pt x="14" y="14"/>
                  </a:lnTo>
                  <a:lnTo>
                    <a:pt x="18" y="6"/>
                  </a:lnTo>
                  <a:lnTo>
                    <a:pt x="18" y="6"/>
                  </a:lnTo>
                  <a:lnTo>
                    <a:pt x="20" y="6"/>
                  </a:lnTo>
                  <a:lnTo>
                    <a:pt x="20" y="6"/>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89" name="Freeform 197">
              <a:extLst>
                <a:ext uri="{FF2B5EF4-FFF2-40B4-BE49-F238E27FC236}">
                  <a16:creationId xmlns:a16="http://schemas.microsoft.com/office/drawing/2014/main" id="{38E86163-F7F8-4E06-AC90-CC8EDA28949B}"/>
                </a:ext>
              </a:extLst>
            </p:cNvPr>
            <p:cNvSpPr>
              <a:spLocks/>
            </p:cNvSpPr>
            <p:nvPr/>
          </p:nvSpPr>
          <p:spPr bwMode="auto">
            <a:xfrm>
              <a:off x="1376" y="2390"/>
              <a:ext cx="39" cy="25"/>
            </a:xfrm>
            <a:custGeom>
              <a:avLst/>
              <a:gdLst>
                <a:gd name="T0" fmla="*/ 0 w 38"/>
                <a:gd name="T1" fmla="*/ 12 h 24"/>
                <a:gd name="T2" fmla="*/ 0 w 38"/>
                <a:gd name="T3" fmla="*/ 12 h 24"/>
                <a:gd name="T4" fmla="*/ 4 w 38"/>
                <a:gd name="T5" fmla="*/ 14 h 24"/>
                <a:gd name="T6" fmla="*/ 8 w 38"/>
                <a:gd name="T7" fmla="*/ 16 h 24"/>
                <a:gd name="T8" fmla="*/ 8 w 38"/>
                <a:gd name="T9" fmla="*/ 16 h 24"/>
                <a:gd name="T10" fmla="*/ 8 w 38"/>
                <a:gd name="T11" fmla="*/ 18 h 24"/>
                <a:gd name="T12" fmla="*/ 8 w 38"/>
                <a:gd name="T13" fmla="*/ 20 h 24"/>
                <a:gd name="T14" fmla="*/ 8 w 38"/>
                <a:gd name="T15" fmla="*/ 20 h 24"/>
                <a:gd name="T16" fmla="*/ 14 w 38"/>
                <a:gd name="T17" fmla="*/ 20 h 24"/>
                <a:gd name="T18" fmla="*/ 18 w 38"/>
                <a:gd name="T19" fmla="*/ 20 h 24"/>
                <a:gd name="T20" fmla="*/ 18 w 38"/>
                <a:gd name="T21" fmla="*/ 20 h 24"/>
                <a:gd name="T22" fmla="*/ 26 w 38"/>
                <a:gd name="T23" fmla="*/ 20 h 24"/>
                <a:gd name="T24" fmla="*/ 34 w 38"/>
                <a:gd name="T25" fmla="*/ 24 h 24"/>
                <a:gd name="T26" fmla="*/ 34 w 38"/>
                <a:gd name="T27" fmla="*/ 24 h 24"/>
                <a:gd name="T28" fmla="*/ 36 w 38"/>
                <a:gd name="T29" fmla="*/ 20 h 24"/>
                <a:gd name="T30" fmla="*/ 36 w 38"/>
                <a:gd name="T31" fmla="*/ 20 h 24"/>
                <a:gd name="T32" fmla="*/ 38 w 38"/>
                <a:gd name="T33" fmla="*/ 20 h 24"/>
                <a:gd name="T34" fmla="*/ 38 w 38"/>
                <a:gd name="T35" fmla="*/ 10 h 24"/>
                <a:gd name="T36" fmla="*/ 38 w 38"/>
                <a:gd name="T37" fmla="*/ 10 h 24"/>
                <a:gd name="T38" fmla="*/ 38 w 38"/>
                <a:gd name="T39" fmla="*/ 10 h 24"/>
                <a:gd name="T40" fmla="*/ 32 w 38"/>
                <a:gd name="T41" fmla="*/ 8 h 24"/>
                <a:gd name="T42" fmla="*/ 32 w 38"/>
                <a:gd name="T43" fmla="*/ 8 h 24"/>
                <a:gd name="T44" fmla="*/ 28 w 38"/>
                <a:gd name="T45" fmla="*/ 6 h 24"/>
                <a:gd name="T46" fmla="*/ 26 w 38"/>
                <a:gd name="T47" fmla="*/ 4 h 24"/>
                <a:gd name="T48" fmla="*/ 26 w 38"/>
                <a:gd name="T49" fmla="*/ 4 h 24"/>
                <a:gd name="T50" fmla="*/ 18 w 38"/>
                <a:gd name="T51" fmla="*/ 2 h 24"/>
                <a:gd name="T52" fmla="*/ 12 w 38"/>
                <a:gd name="T53" fmla="*/ 0 h 24"/>
                <a:gd name="T54" fmla="*/ 12 w 38"/>
                <a:gd name="T55" fmla="*/ 0 h 24"/>
                <a:gd name="T56" fmla="*/ 10 w 38"/>
                <a:gd name="T57" fmla="*/ 2 h 24"/>
                <a:gd name="T58" fmla="*/ 6 w 38"/>
                <a:gd name="T59" fmla="*/ 4 h 24"/>
                <a:gd name="T60" fmla="*/ 6 w 38"/>
                <a:gd name="T61" fmla="*/ 8 h 24"/>
                <a:gd name="T62" fmla="*/ 6 w 38"/>
                <a:gd name="T63" fmla="*/ 8 h 24"/>
                <a:gd name="T64" fmla="*/ 6 w 38"/>
                <a:gd name="T65" fmla="*/ 10 h 24"/>
                <a:gd name="T66" fmla="*/ 2 w 38"/>
                <a:gd name="T67" fmla="*/ 10 h 24"/>
                <a:gd name="T68" fmla="*/ 0 w 38"/>
                <a:gd name="T69" fmla="*/ 10 h 24"/>
                <a:gd name="T70" fmla="*/ 0 w 38"/>
                <a:gd name="T71" fmla="*/ 12 h 24"/>
                <a:gd name="T72" fmla="*/ 0 w 38"/>
                <a:gd name="T7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4">
                  <a:moveTo>
                    <a:pt x="0" y="12"/>
                  </a:moveTo>
                  <a:lnTo>
                    <a:pt x="0" y="12"/>
                  </a:lnTo>
                  <a:lnTo>
                    <a:pt x="4" y="14"/>
                  </a:lnTo>
                  <a:lnTo>
                    <a:pt x="8" y="16"/>
                  </a:lnTo>
                  <a:lnTo>
                    <a:pt x="8" y="16"/>
                  </a:lnTo>
                  <a:lnTo>
                    <a:pt x="8" y="18"/>
                  </a:lnTo>
                  <a:lnTo>
                    <a:pt x="8" y="20"/>
                  </a:lnTo>
                  <a:lnTo>
                    <a:pt x="8" y="20"/>
                  </a:lnTo>
                  <a:lnTo>
                    <a:pt x="14" y="20"/>
                  </a:lnTo>
                  <a:lnTo>
                    <a:pt x="18" y="20"/>
                  </a:lnTo>
                  <a:lnTo>
                    <a:pt x="18" y="20"/>
                  </a:lnTo>
                  <a:lnTo>
                    <a:pt x="26" y="20"/>
                  </a:lnTo>
                  <a:lnTo>
                    <a:pt x="34" y="24"/>
                  </a:lnTo>
                  <a:lnTo>
                    <a:pt x="34" y="24"/>
                  </a:lnTo>
                  <a:lnTo>
                    <a:pt x="36" y="20"/>
                  </a:lnTo>
                  <a:lnTo>
                    <a:pt x="36" y="20"/>
                  </a:lnTo>
                  <a:lnTo>
                    <a:pt x="38" y="20"/>
                  </a:lnTo>
                  <a:lnTo>
                    <a:pt x="38" y="10"/>
                  </a:lnTo>
                  <a:lnTo>
                    <a:pt x="38" y="10"/>
                  </a:lnTo>
                  <a:lnTo>
                    <a:pt x="38" y="10"/>
                  </a:lnTo>
                  <a:lnTo>
                    <a:pt x="32" y="8"/>
                  </a:lnTo>
                  <a:lnTo>
                    <a:pt x="32" y="8"/>
                  </a:lnTo>
                  <a:lnTo>
                    <a:pt x="28" y="6"/>
                  </a:lnTo>
                  <a:lnTo>
                    <a:pt x="26" y="4"/>
                  </a:lnTo>
                  <a:lnTo>
                    <a:pt x="26" y="4"/>
                  </a:lnTo>
                  <a:lnTo>
                    <a:pt x="18" y="2"/>
                  </a:lnTo>
                  <a:lnTo>
                    <a:pt x="12" y="0"/>
                  </a:lnTo>
                  <a:lnTo>
                    <a:pt x="12" y="0"/>
                  </a:lnTo>
                  <a:lnTo>
                    <a:pt x="10" y="2"/>
                  </a:lnTo>
                  <a:lnTo>
                    <a:pt x="6" y="4"/>
                  </a:lnTo>
                  <a:lnTo>
                    <a:pt x="6" y="8"/>
                  </a:lnTo>
                  <a:lnTo>
                    <a:pt x="6" y="8"/>
                  </a:lnTo>
                  <a:lnTo>
                    <a:pt x="6" y="10"/>
                  </a:lnTo>
                  <a:lnTo>
                    <a:pt x="2" y="10"/>
                  </a:lnTo>
                  <a:lnTo>
                    <a:pt x="0" y="10"/>
                  </a:lnTo>
                  <a:lnTo>
                    <a:pt x="0" y="12"/>
                  </a:lnTo>
                  <a:lnTo>
                    <a:pt x="0" y="1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0" name="Freeform 199">
              <a:extLst>
                <a:ext uri="{FF2B5EF4-FFF2-40B4-BE49-F238E27FC236}">
                  <a16:creationId xmlns:a16="http://schemas.microsoft.com/office/drawing/2014/main" id="{EBD5ADA6-9C34-4E1E-8EDD-50D2119F65E0}"/>
                </a:ext>
              </a:extLst>
            </p:cNvPr>
            <p:cNvSpPr>
              <a:spLocks/>
            </p:cNvSpPr>
            <p:nvPr/>
          </p:nvSpPr>
          <p:spPr bwMode="auto">
            <a:xfrm>
              <a:off x="1503" y="2621"/>
              <a:ext cx="77" cy="114"/>
            </a:xfrm>
            <a:custGeom>
              <a:avLst/>
              <a:gdLst>
                <a:gd name="T0" fmla="*/ 26 w 74"/>
                <a:gd name="T1" fmla="*/ 0 h 110"/>
                <a:gd name="T2" fmla="*/ 14 w 74"/>
                <a:gd name="T3" fmla="*/ 8 h 110"/>
                <a:gd name="T4" fmla="*/ 14 w 74"/>
                <a:gd name="T5" fmla="*/ 12 h 110"/>
                <a:gd name="T6" fmla="*/ 16 w 74"/>
                <a:gd name="T7" fmla="*/ 20 h 110"/>
                <a:gd name="T8" fmla="*/ 12 w 74"/>
                <a:gd name="T9" fmla="*/ 24 h 110"/>
                <a:gd name="T10" fmla="*/ 10 w 74"/>
                <a:gd name="T11" fmla="*/ 34 h 110"/>
                <a:gd name="T12" fmla="*/ 12 w 74"/>
                <a:gd name="T13" fmla="*/ 40 h 110"/>
                <a:gd name="T14" fmla="*/ 8 w 74"/>
                <a:gd name="T15" fmla="*/ 42 h 110"/>
                <a:gd name="T16" fmla="*/ 6 w 74"/>
                <a:gd name="T17" fmla="*/ 44 h 110"/>
                <a:gd name="T18" fmla="*/ 4 w 74"/>
                <a:gd name="T19" fmla="*/ 44 h 110"/>
                <a:gd name="T20" fmla="*/ 4 w 74"/>
                <a:gd name="T21" fmla="*/ 48 h 110"/>
                <a:gd name="T22" fmla="*/ 6 w 74"/>
                <a:gd name="T23" fmla="*/ 50 h 110"/>
                <a:gd name="T24" fmla="*/ 6 w 74"/>
                <a:gd name="T25" fmla="*/ 54 h 110"/>
                <a:gd name="T26" fmla="*/ 6 w 74"/>
                <a:gd name="T27" fmla="*/ 52 h 110"/>
                <a:gd name="T28" fmla="*/ 4 w 74"/>
                <a:gd name="T29" fmla="*/ 62 h 110"/>
                <a:gd name="T30" fmla="*/ 6 w 74"/>
                <a:gd name="T31" fmla="*/ 62 h 110"/>
                <a:gd name="T32" fmla="*/ 6 w 74"/>
                <a:gd name="T33" fmla="*/ 66 h 110"/>
                <a:gd name="T34" fmla="*/ 4 w 74"/>
                <a:gd name="T35" fmla="*/ 66 h 110"/>
                <a:gd name="T36" fmla="*/ 0 w 74"/>
                <a:gd name="T37" fmla="*/ 70 h 110"/>
                <a:gd name="T38" fmla="*/ 8 w 74"/>
                <a:gd name="T39" fmla="*/ 72 h 110"/>
                <a:gd name="T40" fmla="*/ 14 w 74"/>
                <a:gd name="T41" fmla="*/ 72 h 110"/>
                <a:gd name="T42" fmla="*/ 16 w 74"/>
                <a:gd name="T43" fmla="*/ 72 h 110"/>
                <a:gd name="T44" fmla="*/ 16 w 74"/>
                <a:gd name="T45" fmla="*/ 70 h 110"/>
                <a:gd name="T46" fmla="*/ 18 w 74"/>
                <a:gd name="T47" fmla="*/ 70 h 110"/>
                <a:gd name="T48" fmla="*/ 18 w 74"/>
                <a:gd name="T49" fmla="*/ 74 h 110"/>
                <a:gd name="T50" fmla="*/ 14 w 74"/>
                <a:gd name="T51" fmla="*/ 74 h 110"/>
                <a:gd name="T52" fmla="*/ 12 w 74"/>
                <a:gd name="T53" fmla="*/ 78 h 110"/>
                <a:gd name="T54" fmla="*/ 14 w 74"/>
                <a:gd name="T55" fmla="*/ 78 h 110"/>
                <a:gd name="T56" fmla="*/ 14 w 74"/>
                <a:gd name="T57" fmla="*/ 80 h 110"/>
                <a:gd name="T58" fmla="*/ 6 w 74"/>
                <a:gd name="T59" fmla="*/ 88 h 110"/>
                <a:gd name="T60" fmla="*/ 10 w 74"/>
                <a:gd name="T61" fmla="*/ 94 h 110"/>
                <a:gd name="T62" fmla="*/ 4 w 74"/>
                <a:gd name="T63" fmla="*/ 98 h 110"/>
                <a:gd name="T64" fmla="*/ 10 w 74"/>
                <a:gd name="T65" fmla="*/ 104 h 110"/>
                <a:gd name="T66" fmla="*/ 14 w 74"/>
                <a:gd name="T67" fmla="*/ 102 h 110"/>
                <a:gd name="T68" fmla="*/ 14 w 74"/>
                <a:gd name="T69" fmla="*/ 100 h 110"/>
                <a:gd name="T70" fmla="*/ 18 w 74"/>
                <a:gd name="T71" fmla="*/ 108 h 110"/>
                <a:gd name="T72" fmla="*/ 20 w 74"/>
                <a:gd name="T73" fmla="*/ 110 h 110"/>
                <a:gd name="T74" fmla="*/ 22 w 74"/>
                <a:gd name="T75" fmla="*/ 110 h 110"/>
                <a:gd name="T76" fmla="*/ 26 w 74"/>
                <a:gd name="T77" fmla="*/ 108 h 110"/>
                <a:gd name="T78" fmla="*/ 30 w 74"/>
                <a:gd name="T79" fmla="*/ 104 h 110"/>
                <a:gd name="T80" fmla="*/ 34 w 74"/>
                <a:gd name="T81" fmla="*/ 94 h 110"/>
                <a:gd name="T82" fmla="*/ 38 w 74"/>
                <a:gd name="T83" fmla="*/ 88 h 110"/>
                <a:gd name="T84" fmla="*/ 44 w 74"/>
                <a:gd name="T85" fmla="*/ 80 h 110"/>
                <a:gd name="T86" fmla="*/ 62 w 74"/>
                <a:gd name="T87" fmla="*/ 70 h 110"/>
                <a:gd name="T88" fmla="*/ 68 w 74"/>
                <a:gd name="T89" fmla="*/ 64 h 110"/>
                <a:gd name="T90" fmla="*/ 70 w 74"/>
                <a:gd name="T91" fmla="*/ 52 h 110"/>
                <a:gd name="T92" fmla="*/ 74 w 74"/>
                <a:gd name="T93" fmla="*/ 52 h 110"/>
                <a:gd name="T94" fmla="*/ 72 w 74"/>
                <a:gd name="T95" fmla="*/ 44 h 110"/>
                <a:gd name="T96" fmla="*/ 72 w 74"/>
                <a:gd name="T97" fmla="*/ 34 h 110"/>
                <a:gd name="T98" fmla="*/ 72 w 74"/>
                <a:gd name="T99" fmla="*/ 28 h 110"/>
                <a:gd name="T100" fmla="*/ 68 w 74"/>
                <a:gd name="T101" fmla="*/ 26 h 110"/>
                <a:gd name="T102" fmla="*/ 62 w 74"/>
                <a:gd name="T103" fmla="*/ 22 h 110"/>
                <a:gd name="T104" fmla="*/ 60 w 74"/>
                <a:gd name="T105" fmla="*/ 22 h 110"/>
                <a:gd name="T106" fmla="*/ 46 w 74"/>
                <a:gd name="T107" fmla="*/ 20 h 110"/>
                <a:gd name="T108" fmla="*/ 44 w 74"/>
                <a:gd name="T109" fmla="*/ 20 h 110"/>
                <a:gd name="T110" fmla="*/ 42 w 74"/>
                <a:gd name="T111" fmla="*/ 16 h 110"/>
                <a:gd name="T112" fmla="*/ 40 w 74"/>
                <a:gd name="T113" fmla="*/ 10 h 110"/>
                <a:gd name="T114" fmla="*/ 32 w 74"/>
                <a:gd name="T115" fmla="*/ 6 h 110"/>
                <a:gd name="T116" fmla="*/ 28 w 74"/>
                <a:gd name="T117" fmla="*/ 2 h 110"/>
                <a:gd name="T118" fmla="*/ 26 w 74"/>
                <a:gd name="T1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110">
                  <a:moveTo>
                    <a:pt x="26" y="0"/>
                  </a:moveTo>
                  <a:lnTo>
                    <a:pt x="26" y="0"/>
                  </a:lnTo>
                  <a:lnTo>
                    <a:pt x="14" y="8"/>
                  </a:lnTo>
                  <a:lnTo>
                    <a:pt x="14" y="8"/>
                  </a:lnTo>
                  <a:lnTo>
                    <a:pt x="14" y="10"/>
                  </a:lnTo>
                  <a:lnTo>
                    <a:pt x="14" y="12"/>
                  </a:lnTo>
                  <a:lnTo>
                    <a:pt x="14" y="12"/>
                  </a:lnTo>
                  <a:lnTo>
                    <a:pt x="16" y="20"/>
                  </a:lnTo>
                  <a:lnTo>
                    <a:pt x="16" y="20"/>
                  </a:lnTo>
                  <a:lnTo>
                    <a:pt x="12" y="24"/>
                  </a:lnTo>
                  <a:lnTo>
                    <a:pt x="10" y="28"/>
                  </a:lnTo>
                  <a:lnTo>
                    <a:pt x="10" y="34"/>
                  </a:lnTo>
                  <a:lnTo>
                    <a:pt x="12" y="40"/>
                  </a:lnTo>
                  <a:lnTo>
                    <a:pt x="12" y="40"/>
                  </a:lnTo>
                  <a:lnTo>
                    <a:pt x="8" y="40"/>
                  </a:lnTo>
                  <a:lnTo>
                    <a:pt x="8" y="42"/>
                  </a:lnTo>
                  <a:lnTo>
                    <a:pt x="8" y="42"/>
                  </a:lnTo>
                  <a:lnTo>
                    <a:pt x="6" y="44"/>
                  </a:lnTo>
                  <a:lnTo>
                    <a:pt x="4" y="44"/>
                  </a:lnTo>
                  <a:lnTo>
                    <a:pt x="4" y="44"/>
                  </a:lnTo>
                  <a:lnTo>
                    <a:pt x="4" y="48"/>
                  </a:lnTo>
                  <a:lnTo>
                    <a:pt x="4" y="48"/>
                  </a:lnTo>
                  <a:lnTo>
                    <a:pt x="6" y="50"/>
                  </a:lnTo>
                  <a:lnTo>
                    <a:pt x="6" y="50"/>
                  </a:lnTo>
                  <a:lnTo>
                    <a:pt x="6" y="52"/>
                  </a:lnTo>
                  <a:lnTo>
                    <a:pt x="6" y="54"/>
                  </a:lnTo>
                  <a:lnTo>
                    <a:pt x="6" y="52"/>
                  </a:lnTo>
                  <a:lnTo>
                    <a:pt x="6" y="52"/>
                  </a:lnTo>
                  <a:lnTo>
                    <a:pt x="2" y="56"/>
                  </a:lnTo>
                  <a:lnTo>
                    <a:pt x="4" y="62"/>
                  </a:lnTo>
                  <a:lnTo>
                    <a:pt x="6" y="62"/>
                  </a:lnTo>
                  <a:lnTo>
                    <a:pt x="6" y="62"/>
                  </a:lnTo>
                  <a:lnTo>
                    <a:pt x="6" y="66"/>
                  </a:lnTo>
                  <a:lnTo>
                    <a:pt x="6" y="66"/>
                  </a:lnTo>
                  <a:lnTo>
                    <a:pt x="4" y="66"/>
                  </a:lnTo>
                  <a:lnTo>
                    <a:pt x="4" y="66"/>
                  </a:lnTo>
                  <a:lnTo>
                    <a:pt x="0" y="70"/>
                  </a:lnTo>
                  <a:lnTo>
                    <a:pt x="0" y="70"/>
                  </a:lnTo>
                  <a:lnTo>
                    <a:pt x="8" y="72"/>
                  </a:lnTo>
                  <a:lnTo>
                    <a:pt x="8" y="72"/>
                  </a:lnTo>
                  <a:lnTo>
                    <a:pt x="10" y="74"/>
                  </a:lnTo>
                  <a:lnTo>
                    <a:pt x="14" y="72"/>
                  </a:lnTo>
                  <a:lnTo>
                    <a:pt x="14" y="72"/>
                  </a:lnTo>
                  <a:lnTo>
                    <a:pt x="16" y="72"/>
                  </a:lnTo>
                  <a:lnTo>
                    <a:pt x="16" y="70"/>
                  </a:lnTo>
                  <a:lnTo>
                    <a:pt x="16" y="70"/>
                  </a:lnTo>
                  <a:lnTo>
                    <a:pt x="18" y="70"/>
                  </a:lnTo>
                  <a:lnTo>
                    <a:pt x="18" y="70"/>
                  </a:lnTo>
                  <a:lnTo>
                    <a:pt x="18" y="74"/>
                  </a:lnTo>
                  <a:lnTo>
                    <a:pt x="18" y="74"/>
                  </a:lnTo>
                  <a:lnTo>
                    <a:pt x="14" y="74"/>
                  </a:lnTo>
                  <a:lnTo>
                    <a:pt x="14" y="74"/>
                  </a:lnTo>
                  <a:lnTo>
                    <a:pt x="12" y="76"/>
                  </a:lnTo>
                  <a:lnTo>
                    <a:pt x="12" y="78"/>
                  </a:lnTo>
                  <a:lnTo>
                    <a:pt x="12" y="78"/>
                  </a:lnTo>
                  <a:lnTo>
                    <a:pt x="14" y="78"/>
                  </a:lnTo>
                  <a:lnTo>
                    <a:pt x="14" y="78"/>
                  </a:lnTo>
                  <a:lnTo>
                    <a:pt x="14" y="80"/>
                  </a:lnTo>
                  <a:lnTo>
                    <a:pt x="14" y="80"/>
                  </a:lnTo>
                  <a:lnTo>
                    <a:pt x="6" y="88"/>
                  </a:lnTo>
                  <a:lnTo>
                    <a:pt x="8" y="92"/>
                  </a:lnTo>
                  <a:lnTo>
                    <a:pt x="10" y="94"/>
                  </a:lnTo>
                  <a:lnTo>
                    <a:pt x="4" y="98"/>
                  </a:lnTo>
                  <a:lnTo>
                    <a:pt x="4" y="98"/>
                  </a:lnTo>
                  <a:lnTo>
                    <a:pt x="6" y="100"/>
                  </a:lnTo>
                  <a:lnTo>
                    <a:pt x="10" y="104"/>
                  </a:lnTo>
                  <a:lnTo>
                    <a:pt x="10" y="104"/>
                  </a:lnTo>
                  <a:lnTo>
                    <a:pt x="14" y="102"/>
                  </a:lnTo>
                  <a:lnTo>
                    <a:pt x="14" y="100"/>
                  </a:lnTo>
                  <a:lnTo>
                    <a:pt x="14" y="100"/>
                  </a:lnTo>
                  <a:lnTo>
                    <a:pt x="16" y="102"/>
                  </a:lnTo>
                  <a:lnTo>
                    <a:pt x="18" y="108"/>
                  </a:lnTo>
                  <a:lnTo>
                    <a:pt x="18" y="108"/>
                  </a:lnTo>
                  <a:lnTo>
                    <a:pt x="20" y="110"/>
                  </a:lnTo>
                  <a:lnTo>
                    <a:pt x="22" y="110"/>
                  </a:lnTo>
                  <a:lnTo>
                    <a:pt x="22" y="110"/>
                  </a:lnTo>
                  <a:lnTo>
                    <a:pt x="22" y="110"/>
                  </a:lnTo>
                  <a:lnTo>
                    <a:pt x="26" y="108"/>
                  </a:lnTo>
                  <a:lnTo>
                    <a:pt x="28" y="106"/>
                  </a:lnTo>
                  <a:lnTo>
                    <a:pt x="30" y="104"/>
                  </a:lnTo>
                  <a:lnTo>
                    <a:pt x="30" y="104"/>
                  </a:lnTo>
                  <a:lnTo>
                    <a:pt x="34" y="94"/>
                  </a:lnTo>
                  <a:lnTo>
                    <a:pt x="38" y="88"/>
                  </a:lnTo>
                  <a:lnTo>
                    <a:pt x="38" y="88"/>
                  </a:lnTo>
                  <a:lnTo>
                    <a:pt x="44" y="80"/>
                  </a:lnTo>
                  <a:lnTo>
                    <a:pt x="44" y="80"/>
                  </a:lnTo>
                  <a:lnTo>
                    <a:pt x="50" y="76"/>
                  </a:lnTo>
                  <a:lnTo>
                    <a:pt x="62" y="70"/>
                  </a:lnTo>
                  <a:lnTo>
                    <a:pt x="62" y="70"/>
                  </a:lnTo>
                  <a:lnTo>
                    <a:pt x="68" y="64"/>
                  </a:lnTo>
                  <a:lnTo>
                    <a:pt x="70" y="58"/>
                  </a:lnTo>
                  <a:lnTo>
                    <a:pt x="70" y="52"/>
                  </a:lnTo>
                  <a:lnTo>
                    <a:pt x="74" y="52"/>
                  </a:lnTo>
                  <a:lnTo>
                    <a:pt x="74" y="52"/>
                  </a:lnTo>
                  <a:lnTo>
                    <a:pt x="74" y="50"/>
                  </a:lnTo>
                  <a:lnTo>
                    <a:pt x="72" y="44"/>
                  </a:lnTo>
                  <a:lnTo>
                    <a:pt x="72" y="44"/>
                  </a:lnTo>
                  <a:lnTo>
                    <a:pt x="72" y="34"/>
                  </a:lnTo>
                  <a:lnTo>
                    <a:pt x="68" y="32"/>
                  </a:lnTo>
                  <a:lnTo>
                    <a:pt x="72" y="28"/>
                  </a:lnTo>
                  <a:lnTo>
                    <a:pt x="72" y="28"/>
                  </a:lnTo>
                  <a:lnTo>
                    <a:pt x="68" y="26"/>
                  </a:lnTo>
                  <a:lnTo>
                    <a:pt x="62" y="22"/>
                  </a:lnTo>
                  <a:lnTo>
                    <a:pt x="62" y="22"/>
                  </a:lnTo>
                  <a:lnTo>
                    <a:pt x="62" y="20"/>
                  </a:lnTo>
                  <a:lnTo>
                    <a:pt x="60" y="22"/>
                  </a:lnTo>
                  <a:lnTo>
                    <a:pt x="60" y="24"/>
                  </a:lnTo>
                  <a:lnTo>
                    <a:pt x="46" y="20"/>
                  </a:lnTo>
                  <a:lnTo>
                    <a:pt x="46" y="20"/>
                  </a:lnTo>
                  <a:lnTo>
                    <a:pt x="44" y="20"/>
                  </a:lnTo>
                  <a:lnTo>
                    <a:pt x="42" y="16"/>
                  </a:lnTo>
                  <a:lnTo>
                    <a:pt x="42" y="16"/>
                  </a:lnTo>
                  <a:lnTo>
                    <a:pt x="42" y="12"/>
                  </a:lnTo>
                  <a:lnTo>
                    <a:pt x="40" y="10"/>
                  </a:lnTo>
                  <a:lnTo>
                    <a:pt x="40" y="10"/>
                  </a:lnTo>
                  <a:lnTo>
                    <a:pt x="32" y="6"/>
                  </a:lnTo>
                  <a:lnTo>
                    <a:pt x="32" y="6"/>
                  </a:lnTo>
                  <a:lnTo>
                    <a:pt x="28" y="2"/>
                  </a:lnTo>
                  <a:lnTo>
                    <a:pt x="28" y="0"/>
                  </a:lnTo>
                  <a:lnTo>
                    <a:pt x="26"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2" name="Freeform 200">
              <a:extLst>
                <a:ext uri="{FF2B5EF4-FFF2-40B4-BE49-F238E27FC236}">
                  <a16:creationId xmlns:a16="http://schemas.microsoft.com/office/drawing/2014/main" id="{B6676406-D590-4340-BE19-F0CE18209AA0}"/>
                </a:ext>
              </a:extLst>
            </p:cNvPr>
            <p:cNvSpPr>
              <a:spLocks/>
            </p:cNvSpPr>
            <p:nvPr/>
          </p:nvSpPr>
          <p:spPr bwMode="auto">
            <a:xfrm>
              <a:off x="1636" y="2296"/>
              <a:ext cx="50" cy="34"/>
            </a:xfrm>
            <a:custGeom>
              <a:avLst/>
              <a:gdLst>
                <a:gd name="T0" fmla="*/ 2 w 48"/>
                <a:gd name="T1" fmla="*/ 26 h 32"/>
                <a:gd name="T2" fmla="*/ 2 w 48"/>
                <a:gd name="T3" fmla="*/ 26 h 32"/>
                <a:gd name="T4" fmla="*/ 6 w 48"/>
                <a:gd name="T5" fmla="*/ 32 h 32"/>
                <a:gd name="T6" fmla="*/ 6 w 48"/>
                <a:gd name="T7" fmla="*/ 32 h 32"/>
                <a:gd name="T8" fmla="*/ 8 w 48"/>
                <a:gd name="T9" fmla="*/ 32 h 32"/>
                <a:gd name="T10" fmla="*/ 8 w 48"/>
                <a:gd name="T11" fmla="*/ 32 h 32"/>
                <a:gd name="T12" fmla="*/ 12 w 48"/>
                <a:gd name="T13" fmla="*/ 26 h 32"/>
                <a:gd name="T14" fmla="*/ 12 w 48"/>
                <a:gd name="T15" fmla="*/ 26 h 32"/>
                <a:gd name="T16" fmla="*/ 10 w 48"/>
                <a:gd name="T17" fmla="*/ 20 h 32"/>
                <a:gd name="T18" fmla="*/ 10 w 48"/>
                <a:gd name="T19" fmla="*/ 20 h 32"/>
                <a:gd name="T20" fmla="*/ 18 w 48"/>
                <a:gd name="T21" fmla="*/ 22 h 32"/>
                <a:gd name="T22" fmla="*/ 18 w 48"/>
                <a:gd name="T23" fmla="*/ 22 h 32"/>
                <a:gd name="T24" fmla="*/ 20 w 48"/>
                <a:gd name="T25" fmla="*/ 26 h 32"/>
                <a:gd name="T26" fmla="*/ 20 w 48"/>
                <a:gd name="T27" fmla="*/ 26 h 32"/>
                <a:gd name="T28" fmla="*/ 24 w 48"/>
                <a:gd name="T29" fmla="*/ 26 h 32"/>
                <a:gd name="T30" fmla="*/ 28 w 48"/>
                <a:gd name="T31" fmla="*/ 24 h 32"/>
                <a:gd name="T32" fmla="*/ 28 w 48"/>
                <a:gd name="T33" fmla="*/ 20 h 32"/>
                <a:gd name="T34" fmla="*/ 28 w 48"/>
                <a:gd name="T35" fmla="*/ 20 h 32"/>
                <a:gd name="T36" fmla="*/ 34 w 48"/>
                <a:gd name="T37" fmla="*/ 20 h 32"/>
                <a:gd name="T38" fmla="*/ 42 w 48"/>
                <a:gd name="T39" fmla="*/ 22 h 32"/>
                <a:gd name="T40" fmla="*/ 46 w 48"/>
                <a:gd name="T41" fmla="*/ 22 h 32"/>
                <a:gd name="T42" fmla="*/ 48 w 48"/>
                <a:gd name="T43" fmla="*/ 20 h 32"/>
                <a:gd name="T44" fmla="*/ 48 w 48"/>
                <a:gd name="T45" fmla="*/ 18 h 32"/>
                <a:gd name="T46" fmla="*/ 46 w 48"/>
                <a:gd name="T47" fmla="*/ 14 h 32"/>
                <a:gd name="T48" fmla="*/ 46 w 48"/>
                <a:gd name="T49" fmla="*/ 14 h 32"/>
                <a:gd name="T50" fmla="*/ 42 w 48"/>
                <a:gd name="T51" fmla="*/ 12 h 32"/>
                <a:gd name="T52" fmla="*/ 38 w 48"/>
                <a:gd name="T53" fmla="*/ 10 h 32"/>
                <a:gd name="T54" fmla="*/ 38 w 48"/>
                <a:gd name="T55" fmla="*/ 10 h 32"/>
                <a:gd name="T56" fmla="*/ 36 w 48"/>
                <a:gd name="T57" fmla="*/ 10 h 32"/>
                <a:gd name="T58" fmla="*/ 28 w 48"/>
                <a:gd name="T59" fmla="*/ 8 h 32"/>
                <a:gd name="T60" fmla="*/ 28 w 48"/>
                <a:gd name="T61" fmla="*/ 8 h 32"/>
                <a:gd name="T62" fmla="*/ 26 w 48"/>
                <a:gd name="T63" fmla="*/ 6 h 32"/>
                <a:gd name="T64" fmla="*/ 22 w 48"/>
                <a:gd name="T65" fmla="*/ 2 h 32"/>
                <a:gd name="T66" fmla="*/ 22 w 48"/>
                <a:gd name="T67" fmla="*/ 2 h 32"/>
                <a:gd name="T68" fmla="*/ 18 w 48"/>
                <a:gd name="T69" fmla="*/ 2 h 32"/>
                <a:gd name="T70" fmla="*/ 18 w 48"/>
                <a:gd name="T71" fmla="*/ 2 h 32"/>
                <a:gd name="T72" fmla="*/ 16 w 48"/>
                <a:gd name="T73" fmla="*/ 0 h 32"/>
                <a:gd name="T74" fmla="*/ 16 w 48"/>
                <a:gd name="T75" fmla="*/ 0 h 32"/>
                <a:gd name="T76" fmla="*/ 6 w 48"/>
                <a:gd name="T77" fmla="*/ 0 h 32"/>
                <a:gd name="T78" fmla="*/ 6 w 48"/>
                <a:gd name="T79" fmla="*/ 0 h 32"/>
                <a:gd name="T80" fmla="*/ 2 w 48"/>
                <a:gd name="T81" fmla="*/ 2 h 32"/>
                <a:gd name="T82" fmla="*/ 2 w 48"/>
                <a:gd name="T83" fmla="*/ 2 h 32"/>
                <a:gd name="T84" fmla="*/ 0 w 48"/>
                <a:gd name="T85" fmla="*/ 2 h 32"/>
                <a:gd name="T86" fmla="*/ 2 w 48"/>
                <a:gd name="T87" fmla="*/ 12 h 32"/>
                <a:gd name="T88" fmla="*/ 0 w 48"/>
                <a:gd name="T89" fmla="*/ 16 h 32"/>
                <a:gd name="T90" fmla="*/ 0 w 48"/>
                <a:gd name="T91" fmla="*/ 18 h 32"/>
                <a:gd name="T92" fmla="*/ 0 w 48"/>
                <a:gd name="T93" fmla="*/ 18 h 32"/>
                <a:gd name="T94" fmla="*/ 2 w 48"/>
                <a:gd name="T95" fmla="*/ 22 h 32"/>
                <a:gd name="T96" fmla="*/ 2 w 48"/>
                <a:gd name="T97" fmla="*/ 22 h 32"/>
                <a:gd name="T98" fmla="*/ 2 w 48"/>
                <a:gd name="T99" fmla="*/ 26 h 32"/>
                <a:gd name="T100" fmla="*/ 2 w 48"/>
                <a:gd name="T10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32">
                  <a:moveTo>
                    <a:pt x="2" y="26"/>
                  </a:moveTo>
                  <a:lnTo>
                    <a:pt x="2" y="26"/>
                  </a:lnTo>
                  <a:lnTo>
                    <a:pt x="6" y="32"/>
                  </a:lnTo>
                  <a:lnTo>
                    <a:pt x="6" y="32"/>
                  </a:lnTo>
                  <a:lnTo>
                    <a:pt x="8" y="32"/>
                  </a:lnTo>
                  <a:lnTo>
                    <a:pt x="8" y="32"/>
                  </a:lnTo>
                  <a:lnTo>
                    <a:pt x="12" y="26"/>
                  </a:lnTo>
                  <a:lnTo>
                    <a:pt x="12" y="26"/>
                  </a:lnTo>
                  <a:lnTo>
                    <a:pt x="10" y="20"/>
                  </a:lnTo>
                  <a:lnTo>
                    <a:pt x="10" y="20"/>
                  </a:lnTo>
                  <a:lnTo>
                    <a:pt x="18" y="22"/>
                  </a:lnTo>
                  <a:lnTo>
                    <a:pt x="18" y="22"/>
                  </a:lnTo>
                  <a:lnTo>
                    <a:pt x="20" y="26"/>
                  </a:lnTo>
                  <a:lnTo>
                    <a:pt x="20" y="26"/>
                  </a:lnTo>
                  <a:lnTo>
                    <a:pt x="24" y="26"/>
                  </a:lnTo>
                  <a:lnTo>
                    <a:pt x="28" y="24"/>
                  </a:lnTo>
                  <a:lnTo>
                    <a:pt x="28" y="20"/>
                  </a:lnTo>
                  <a:lnTo>
                    <a:pt x="28" y="20"/>
                  </a:lnTo>
                  <a:lnTo>
                    <a:pt x="34" y="20"/>
                  </a:lnTo>
                  <a:lnTo>
                    <a:pt x="42" y="22"/>
                  </a:lnTo>
                  <a:lnTo>
                    <a:pt x="46" y="22"/>
                  </a:lnTo>
                  <a:lnTo>
                    <a:pt x="48" y="20"/>
                  </a:lnTo>
                  <a:lnTo>
                    <a:pt x="48" y="18"/>
                  </a:lnTo>
                  <a:lnTo>
                    <a:pt x="46" y="14"/>
                  </a:lnTo>
                  <a:lnTo>
                    <a:pt x="46" y="14"/>
                  </a:lnTo>
                  <a:lnTo>
                    <a:pt x="42" y="12"/>
                  </a:lnTo>
                  <a:lnTo>
                    <a:pt x="38" y="10"/>
                  </a:lnTo>
                  <a:lnTo>
                    <a:pt x="38" y="10"/>
                  </a:lnTo>
                  <a:lnTo>
                    <a:pt x="36" y="10"/>
                  </a:lnTo>
                  <a:lnTo>
                    <a:pt x="28" y="8"/>
                  </a:lnTo>
                  <a:lnTo>
                    <a:pt x="28" y="8"/>
                  </a:lnTo>
                  <a:lnTo>
                    <a:pt x="26" y="6"/>
                  </a:lnTo>
                  <a:lnTo>
                    <a:pt x="22" y="2"/>
                  </a:lnTo>
                  <a:lnTo>
                    <a:pt x="22" y="2"/>
                  </a:lnTo>
                  <a:lnTo>
                    <a:pt x="18" y="2"/>
                  </a:lnTo>
                  <a:lnTo>
                    <a:pt x="18" y="2"/>
                  </a:lnTo>
                  <a:lnTo>
                    <a:pt x="16" y="0"/>
                  </a:lnTo>
                  <a:lnTo>
                    <a:pt x="16" y="0"/>
                  </a:lnTo>
                  <a:lnTo>
                    <a:pt x="6" y="0"/>
                  </a:lnTo>
                  <a:lnTo>
                    <a:pt x="6" y="0"/>
                  </a:lnTo>
                  <a:lnTo>
                    <a:pt x="2" y="2"/>
                  </a:lnTo>
                  <a:lnTo>
                    <a:pt x="2" y="2"/>
                  </a:lnTo>
                  <a:lnTo>
                    <a:pt x="0" y="2"/>
                  </a:lnTo>
                  <a:lnTo>
                    <a:pt x="2" y="12"/>
                  </a:lnTo>
                  <a:lnTo>
                    <a:pt x="0" y="16"/>
                  </a:lnTo>
                  <a:lnTo>
                    <a:pt x="0" y="18"/>
                  </a:lnTo>
                  <a:lnTo>
                    <a:pt x="0" y="18"/>
                  </a:lnTo>
                  <a:lnTo>
                    <a:pt x="2" y="22"/>
                  </a:lnTo>
                  <a:lnTo>
                    <a:pt x="2" y="22"/>
                  </a:lnTo>
                  <a:lnTo>
                    <a:pt x="2" y="26"/>
                  </a:lnTo>
                  <a:lnTo>
                    <a:pt x="2" y="26"/>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3" name="Freeform 205">
              <a:extLst>
                <a:ext uri="{FF2B5EF4-FFF2-40B4-BE49-F238E27FC236}">
                  <a16:creationId xmlns:a16="http://schemas.microsoft.com/office/drawing/2014/main" id="{0D63934D-A555-47E3-B123-9AF849ED14C9}"/>
                </a:ext>
              </a:extLst>
            </p:cNvPr>
            <p:cNvSpPr>
              <a:spLocks noEditPoints="1"/>
            </p:cNvSpPr>
            <p:nvPr/>
          </p:nvSpPr>
          <p:spPr bwMode="auto">
            <a:xfrm>
              <a:off x="1459" y="2234"/>
              <a:ext cx="141" cy="62"/>
            </a:xfrm>
            <a:custGeom>
              <a:avLst/>
              <a:gdLst>
                <a:gd name="T0" fmla="*/ 22 w 136"/>
                <a:gd name="T1" fmla="*/ 24 h 60"/>
                <a:gd name="T2" fmla="*/ 24 w 136"/>
                <a:gd name="T3" fmla="*/ 24 h 60"/>
                <a:gd name="T4" fmla="*/ 20 w 136"/>
                <a:gd name="T5" fmla="*/ 30 h 60"/>
                <a:gd name="T6" fmla="*/ 22 w 136"/>
                <a:gd name="T7" fmla="*/ 30 h 60"/>
                <a:gd name="T8" fmla="*/ 28 w 136"/>
                <a:gd name="T9" fmla="*/ 20 h 60"/>
                <a:gd name="T10" fmla="*/ 22 w 136"/>
                <a:gd name="T11" fmla="*/ 18 h 60"/>
                <a:gd name="T12" fmla="*/ 12 w 136"/>
                <a:gd name="T13" fmla="*/ 6 h 60"/>
                <a:gd name="T14" fmla="*/ 4 w 136"/>
                <a:gd name="T15" fmla="*/ 18 h 60"/>
                <a:gd name="T16" fmla="*/ 0 w 136"/>
                <a:gd name="T17" fmla="*/ 20 h 60"/>
                <a:gd name="T18" fmla="*/ 12 w 136"/>
                <a:gd name="T19" fmla="*/ 20 h 60"/>
                <a:gd name="T20" fmla="*/ 16 w 136"/>
                <a:gd name="T21" fmla="*/ 16 h 60"/>
                <a:gd name="T22" fmla="*/ 18 w 136"/>
                <a:gd name="T23" fmla="*/ 12 h 60"/>
                <a:gd name="T24" fmla="*/ 26 w 136"/>
                <a:gd name="T25" fmla="*/ 8 h 60"/>
                <a:gd name="T26" fmla="*/ 38 w 136"/>
                <a:gd name="T27" fmla="*/ 8 h 60"/>
                <a:gd name="T28" fmla="*/ 38 w 136"/>
                <a:gd name="T29" fmla="*/ 12 h 60"/>
                <a:gd name="T30" fmla="*/ 48 w 136"/>
                <a:gd name="T31" fmla="*/ 14 h 60"/>
                <a:gd name="T32" fmla="*/ 56 w 136"/>
                <a:gd name="T33" fmla="*/ 18 h 60"/>
                <a:gd name="T34" fmla="*/ 58 w 136"/>
                <a:gd name="T35" fmla="*/ 24 h 60"/>
                <a:gd name="T36" fmla="*/ 64 w 136"/>
                <a:gd name="T37" fmla="*/ 26 h 60"/>
                <a:gd name="T38" fmla="*/ 66 w 136"/>
                <a:gd name="T39" fmla="*/ 30 h 60"/>
                <a:gd name="T40" fmla="*/ 80 w 136"/>
                <a:gd name="T41" fmla="*/ 28 h 60"/>
                <a:gd name="T42" fmla="*/ 82 w 136"/>
                <a:gd name="T43" fmla="*/ 38 h 60"/>
                <a:gd name="T44" fmla="*/ 98 w 136"/>
                <a:gd name="T45" fmla="*/ 46 h 60"/>
                <a:gd name="T46" fmla="*/ 94 w 136"/>
                <a:gd name="T47" fmla="*/ 54 h 60"/>
                <a:gd name="T48" fmla="*/ 92 w 136"/>
                <a:gd name="T49" fmla="*/ 60 h 60"/>
                <a:gd name="T50" fmla="*/ 126 w 136"/>
                <a:gd name="T51" fmla="*/ 54 h 60"/>
                <a:gd name="T52" fmla="*/ 130 w 136"/>
                <a:gd name="T53" fmla="*/ 56 h 60"/>
                <a:gd name="T54" fmla="*/ 136 w 136"/>
                <a:gd name="T55" fmla="*/ 52 h 60"/>
                <a:gd name="T56" fmla="*/ 136 w 136"/>
                <a:gd name="T57" fmla="*/ 48 h 60"/>
                <a:gd name="T58" fmla="*/ 124 w 136"/>
                <a:gd name="T59" fmla="*/ 46 h 60"/>
                <a:gd name="T60" fmla="*/ 118 w 136"/>
                <a:gd name="T61" fmla="*/ 44 h 60"/>
                <a:gd name="T62" fmla="*/ 108 w 136"/>
                <a:gd name="T63" fmla="*/ 36 h 60"/>
                <a:gd name="T64" fmla="*/ 102 w 136"/>
                <a:gd name="T65" fmla="*/ 30 h 60"/>
                <a:gd name="T66" fmla="*/ 98 w 136"/>
                <a:gd name="T67" fmla="*/ 30 h 60"/>
                <a:gd name="T68" fmla="*/ 96 w 136"/>
                <a:gd name="T69" fmla="*/ 24 h 60"/>
                <a:gd name="T70" fmla="*/ 90 w 136"/>
                <a:gd name="T71" fmla="*/ 20 h 60"/>
                <a:gd name="T72" fmla="*/ 86 w 136"/>
                <a:gd name="T73" fmla="*/ 20 h 60"/>
                <a:gd name="T74" fmla="*/ 78 w 136"/>
                <a:gd name="T75" fmla="*/ 18 h 60"/>
                <a:gd name="T76" fmla="*/ 70 w 136"/>
                <a:gd name="T77" fmla="*/ 14 h 60"/>
                <a:gd name="T78" fmla="*/ 66 w 136"/>
                <a:gd name="T79" fmla="*/ 6 h 60"/>
                <a:gd name="T80" fmla="*/ 42 w 136"/>
                <a:gd name="T81" fmla="*/ 2 h 60"/>
                <a:gd name="T82" fmla="*/ 38 w 136"/>
                <a:gd name="T83" fmla="*/ 4 h 60"/>
                <a:gd name="T84" fmla="*/ 38 w 136"/>
                <a:gd name="T85" fmla="*/ 0 h 60"/>
                <a:gd name="T86" fmla="*/ 22 w 136"/>
                <a:gd name="T8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60">
                  <a:moveTo>
                    <a:pt x="22" y="18"/>
                  </a:moveTo>
                  <a:lnTo>
                    <a:pt x="22" y="18"/>
                  </a:lnTo>
                  <a:lnTo>
                    <a:pt x="22" y="24"/>
                  </a:lnTo>
                  <a:lnTo>
                    <a:pt x="22" y="24"/>
                  </a:lnTo>
                  <a:lnTo>
                    <a:pt x="24" y="22"/>
                  </a:lnTo>
                  <a:lnTo>
                    <a:pt x="24" y="24"/>
                  </a:lnTo>
                  <a:lnTo>
                    <a:pt x="24" y="26"/>
                  </a:lnTo>
                  <a:lnTo>
                    <a:pt x="20" y="30"/>
                  </a:lnTo>
                  <a:lnTo>
                    <a:pt x="20" y="30"/>
                  </a:lnTo>
                  <a:lnTo>
                    <a:pt x="18" y="30"/>
                  </a:lnTo>
                  <a:lnTo>
                    <a:pt x="20" y="30"/>
                  </a:lnTo>
                  <a:lnTo>
                    <a:pt x="22" y="30"/>
                  </a:lnTo>
                  <a:lnTo>
                    <a:pt x="22" y="30"/>
                  </a:lnTo>
                  <a:lnTo>
                    <a:pt x="28" y="26"/>
                  </a:lnTo>
                  <a:lnTo>
                    <a:pt x="28" y="20"/>
                  </a:lnTo>
                  <a:lnTo>
                    <a:pt x="28" y="20"/>
                  </a:lnTo>
                  <a:lnTo>
                    <a:pt x="22" y="18"/>
                  </a:lnTo>
                  <a:lnTo>
                    <a:pt x="22" y="18"/>
                  </a:lnTo>
                  <a:close/>
                  <a:moveTo>
                    <a:pt x="22" y="0"/>
                  </a:moveTo>
                  <a:lnTo>
                    <a:pt x="22" y="0"/>
                  </a:lnTo>
                  <a:lnTo>
                    <a:pt x="12" y="6"/>
                  </a:lnTo>
                  <a:lnTo>
                    <a:pt x="4" y="14"/>
                  </a:lnTo>
                  <a:lnTo>
                    <a:pt x="4" y="14"/>
                  </a:lnTo>
                  <a:lnTo>
                    <a:pt x="4" y="18"/>
                  </a:lnTo>
                  <a:lnTo>
                    <a:pt x="4" y="18"/>
                  </a:lnTo>
                  <a:lnTo>
                    <a:pt x="0" y="20"/>
                  </a:lnTo>
                  <a:lnTo>
                    <a:pt x="0" y="20"/>
                  </a:lnTo>
                  <a:lnTo>
                    <a:pt x="6" y="22"/>
                  </a:lnTo>
                  <a:lnTo>
                    <a:pt x="12" y="20"/>
                  </a:lnTo>
                  <a:lnTo>
                    <a:pt x="12" y="20"/>
                  </a:lnTo>
                  <a:lnTo>
                    <a:pt x="12" y="16"/>
                  </a:lnTo>
                  <a:lnTo>
                    <a:pt x="12" y="16"/>
                  </a:lnTo>
                  <a:lnTo>
                    <a:pt x="16" y="16"/>
                  </a:lnTo>
                  <a:lnTo>
                    <a:pt x="16" y="16"/>
                  </a:lnTo>
                  <a:lnTo>
                    <a:pt x="16" y="16"/>
                  </a:lnTo>
                  <a:lnTo>
                    <a:pt x="18" y="12"/>
                  </a:lnTo>
                  <a:lnTo>
                    <a:pt x="18" y="12"/>
                  </a:lnTo>
                  <a:lnTo>
                    <a:pt x="22" y="8"/>
                  </a:lnTo>
                  <a:lnTo>
                    <a:pt x="26" y="8"/>
                  </a:lnTo>
                  <a:lnTo>
                    <a:pt x="30" y="6"/>
                  </a:lnTo>
                  <a:lnTo>
                    <a:pt x="30" y="6"/>
                  </a:lnTo>
                  <a:lnTo>
                    <a:pt x="38" y="8"/>
                  </a:lnTo>
                  <a:lnTo>
                    <a:pt x="38" y="8"/>
                  </a:lnTo>
                  <a:lnTo>
                    <a:pt x="38" y="12"/>
                  </a:lnTo>
                  <a:lnTo>
                    <a:pt x="38" y="12"/>
                  </a:lnTo>
                  <a:lnTo>
                    <a:pt x="42" y="14"/>
                  </a:lnTo>
                  <a:lnTo>
                    <a:pt x="48" y="14"/>
                  </a:lnTo>
                  <a:lnTo>
                    <a:pt x="48" y="14"/>
                  </a:lnTo>
                  <a:lnTo>
                    <a:pt x="52" y="18"/>
                  </a:lnTo>
                  <a:lnTo>
                    <a:pt x="52" y="18"/>
                  </a:lnTo>
                  <a:lnTo>
                    <a:pt x="56" y="18"/>
                  </a:lnTo>
                  <a:lnTo>
                    <a:pt x="56" y="18"/>
                  </a:lnTo>
                  <a:lnTo>
                    <a:pt x="56" y="20"/>
                  </a:lnTo>
                  <a:lnTo>
                    <a:pt x="58" y="24"/>
                  </a:lnTo>
                  <a:lnTo>
                    <a:pt x="58" y="24"/>
                  </a:lnTo>
                  <a:lnTo>
                    <a:pt x="60" y="24"/>
                  </a:lnTo>
                  <a:lnTo>
                    <a:pt x="64" y="26"/>
                  </a:lnTo>
                  <a:lnTo>
                    <a:pt x="64" y="26"/>
                  </a:lnTo>
                  <a:lnTo>
                    <a:pt x="66" y="30"/>
                  </a:lnTo>
                  <a:lnTo>
                    <a:pt x="66" y="30"/>
                  </a:lnTo>
                  <a:lnTo>
                    <a:pt x="74" y="30"/>
                  </a:lnTo>
                  <a:lnTo>
                    <a:pt x="80" y="28"/>
                  </a:lnTo>
                  <a:lnTo>
                    <a:pt x="80" y="28"/>
                  </a:lnTo>
                  <a:lnTo>
                    <a:pt x="80" y="34"/>
                  </a:lnTo>
                  <a:lnTo>
                    <a:pt x="80" y="34"/>
                  </a:lnTo>
                  <a:lnTo>
                    <a:pt x="82" y="38"/>
                  </a:lnTo>
                  <a:lnTo>
                    <a:pt x="86" y="42"/>
                  </a:lnTo>
                  <a:lnTo>
                    <a:pt x="98" y="46"/>
                  </a:lnTo>
                  <a:lnTo>
                    <a:pt x="98" y="46"/>
                  </a:lnTo>
                  <a:lnTo>
                    <a:pt x="98" y="50"/>
                  </a:lnTo>
                  <a:lnTo>
                    <a:pt x="98" y="50"/>
                  </a:lnTo>
                  <a:lnTo>
                    <a:pt x="94" y="54"/>
                  </a:lnTo>
                  <a:lnTo>
                    <a:pt x="92" y="56"/>
                  </a:lnTo>
                  <a:lnTo>
                    <a:pt x="92" y="56"/>
                  </a:lnTo>
                  <a:lnTo>
                    <a:pt x="92" y="60"/>
                  </a:lnTo>
                  <a:lnTo>
                    <a:pt x="92" y="60"/>
                  </a:lnTo>
                  <a:lnTo>
                    <a:pt x="110" y="56"/>
                  </a:lnTo>
                  <a:lnTo>
                    <a:pt x="126" y="54"/>
                  </a:lnTo>
                  <a:lnTo>
                    <a:pt x="126" y="54"/>
                  </a:lnTo>
                  <a:lnTo>
                    <a:pt x="128" y="56"/>
                  </a:lnTo>
                  <a:lnTo>
                    <a:pt x="130" y="56"/>
                  </a:lnTo>
                  <a:lnTo>
                    <a:pt x="130" y="56"/>
                  </a:lnTo>
                  <a:lnTo>
                    <a:pt x="136" y="52"/>
                  </a:lnTo>
                  <a:lnTo>
                    <a:pt x="136" y="52"/>
                  </a:lnTo>
                  <a:lnTo>
                    <a:pt x="136" y="50"/>
                  </a:lnTo>
                  <a:lnTo>
                    <a:pt x="136" y="48"/>
                  </a:lnTo>
                  <a:lnTo>
                    <a:pt x="136" y="48"/>
                  </a:lnTo>
                  <a:lnTo>
                    <a:pt x="130" y="44"/>
                  </a:lnTo>
                  <a:lnTo>
                    <a:pt x="130" y="44"/>
                  </a:lnTo>
                  <a:lnTo>
                    <a:pt x="124" y="46"/>
                  </a:lnTo>
                  <a:lnTo>
                    <a:pt x="120" y="46"/>
                  </a:lnTo>
                  <a:lnTo>
                    <a:pt x="118" y="44"/>
                  </a:lnTo>
                  <a:lnTo>
                    <a:pt x="118" y="44"/>
                  </a:lnTo>
                  <a:lnTo>
                    <a:pt x="120" y="36"/>
                  </a:lnTo>
                  <a:lnTo>
                    <a:pt x="120" y="36"/>
                  </a:lnTo>
                  <a:lnTo>
                    <a:pt x="108" y="36"/>
                  </a:lnTo>
                  <a:lnTo>
                    <a:pt x="106" y="34"/>
                  </a:lnTo>
                  <a:lnTo>
                    <a:pt x="102" y="30"/>
                  </a:lnTo>
                  <a:lnTo>
                    <a:pt x="102" y="30"/>
                  </a:lnTo>
                  <a:lnTo>
                    <a:pt x="100" y="30"/>
                  </a:lnTo>
                  <a:lnTo>
                    <a:pt x="98" y="30"/>
                  </a:lnTo>
                  <a:lnTo>
                    <a:pt x="98" y="30"/>
                  </a:lnTo>
                  <a:lnTo>
                    <a:pt x="98" y="26"/>
                  </a:lnTo>
                  <a:lnTo>
                    <a:pt x="96" y="24"/>
                  </a:lnTo>
                  <a:lnTo>
                    <a:pt x="96" y="24"/>
                  </a:lnTo>
                  <a:lnTo>
                    <a:pt x="92" y="22"/>
                  </a:lnTo>
                  <a:lnTo>
                    <a:pt x="90" y="24"/>
                  </a:lnTo>
                  <a:lnTo>
                    <a:pt x="90" y="20"/>
                  </a:lnTo>
                  <a:lnTo>
                    <a:pt x="90" y="20"/>
                  </a:lnTo>
                  <a:lnTo>
                    <a:pt x="86" y="20"/>
                  </a:lnTo>
                  <a:lnTo>
                    <a:pt x="86" y="20"/>
                  </a:lnTo>
                  <a:lnTo>
                    <a:pt x="84" y="18"/>
                  </a:lnTo>
                  <a:lnTo>
                    <a:pt x="84" y="18"/>
                  </a:lnTo>
                  <a:lnTo>
                    <a:pt x="78" y="18"/>
                  </a:lnTo>
                  <a:lnTo>
                    <a:pt x="72" y="16"/>
                  </a:lnTo>
                  <a:lnTo>
                    <a:pt x="72" y="16"/>
                  </a:lnTo>
                  <a:lnTo>
                    <a:pt x="70" y="14"/>
                  </a:lnTo>
                  <a:lnTo>
                    <a:pt x="68" y="12"/>
                  </a:lnTo>
                  <a:lnTo>
                    <a:pt x="66" y="6"/>
                  </a:lnTo>
                  <a:lnTo>
                    <a:pt x="66" y="6"/>
                  </a:lnTo>
                  <a:lnTo>
                    <a:pt x="54" y="4"/>
                  </a:lnTo>
                  <a:lnTo>
                    <a:pt x="42" y="2"/>
                  </a:lnTo>
                  <a:lnTo>
                    <a:pt x="42" y="2"/>
                  </a:lnTo>
                  <a:lnTo>
                    <a:pt x="42" y="4"/>
                  </a:lnTo>
                  <a:lnTo>
                    <a:pt x="40" y="4"/>
                  </a:lnTo>
                  <a:lnTo>
                    <a:pt x="38" y="4"/>
                  </a:lnTo>
                  <a:lnTo>
                    <a:pt x="38" y="4"/>
                  </a:lnTo>
                  <a:lnTo>
                    <a:pt x="38" y="0"/>
                  </a:lnTo>
                  <a:lnTo>
                    <a:pt x="38" y="0"/>
                  </a:lnTo>
                  <a:lnTo>
                    <a:pt x="30" y="0"/>
                  </a:lnTo>
                  <a:lnTo>
                    <a:pt x="22" y="0"/>
                  </a:lnTo>
                  <a:lnTo>
                    <a:pt x="2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4" name="Freeform 207">
              <a:extLst>
                <a:ext uri="{FF2B5EF4-FFF2-40B4-BE49-F238E27FC236}">
                  <a16:creationId xmlns:a16="http://schemas.microsoft.com/office/drawing/2014/main" id="{AD4293A7-B782-424E-AABF-28E2E2FD7922}"/>
                </a:ext>
              </a:extLst>
            </p:cNvPr>
            <p:cNvSpPr>
              <a:spLocks/>
            </p:cNvSpPr>
            <p:nvPr/>
          </p:nvSpPr>
          <p:spPr bwMode="auto">
            <a:xfrm>
              <a:off x="1436" y="2444"/>
              <a:ext cx="50" cy="56"/>
            </a:xfrm>
            <a:custGeom>
              <a:avLst/>
              <a:gdLst>
                <a:gd name="T0" fmla="*/ 16 w 48"/>
                <a:gd name="T1" fmla="*/ 6 h 54"/>
                <a:gd name="T2" fmla="*/ 22 w 48"/>
                <a:gd name="T3" fmla="*/ 6 h 54"/>
                <a:gd name="T4" fmla="*/ 24 w 48"/>
                <a:gd name="T5" fmla="*/ 6 h 54"/>
                <a:gd name="T6" fmla="*/ 26 w 48"/>
                <a:gd name="T7" fmla="*/ 8 h 54"/>
                <a:gd name="T8" fmla="*/ 32 w 48"/>
                <a:gd name="T9" fmla="*/ 8 h 54"/>
                <a:gd name="T10" fmla="*/ 34 w 48"/>
                <a:gd name="T11" fmla="*/ 18 h 54"/>
                <a:gd name="T12" fmla="*/ 40 w 48"/>
                <a:gd name="T13" fmla="*/ 24 h 54"/>
                <a:gd name="T14" fmla="*/ 42 w 48"/>
                <a:gd name="T15" fmla="*/ 32 h 54"/>
                <a:gd name="T16" fmla="*/ 40 w 48"/>
                <a:gd name="T17" fmla="*/ 32 h 54"/>
                <a:gd name="T18" fmla="*/ 40 w 48"/>
                <a:gd name="T19" fmla="*/ 38 h 54"/>
                <a:gd name="T20" fmla="*/ 38 w 48"/>
                <a:gd name="T21" fmla="*/ 42 h 54"/>
                <a:gd name="T22" fmla="*/ 42 w 48"/>
                <a:gd name="T23" fmla="*/ 46 h 54"/>
                <a:gd name="T24" fmla="*/ 42 w 48"/>
                <a:gd name="T25" fmla="*/ 48 h 54"/>
                <a:gd name="T26" fmla="*/ 38 w 48"/>
                <a:gd name="T27" fmla="*/ 46 h 54"/>
                <a:gd name="T28" fmla="*/ 34 w 48"/>
                <a:gd name="T29" fmla="*/ 46 h 54"/>
                <a:gd name="T30" fmla="*/ 34 w 48"/>
                <a:gd name="T31" fmla="*/ 52 h 54"/>
                <a:gd name="T32" fmla="*/ 30 w 48"/>
                <a:gd name="T33" fmla="*/ 46 h 54"/>
                <a:gd name="T34" fmla="*/ 32 w 48"/>
                <a:gd name="T35" fmla="*/ 38 h 54"/>
                <a:gd name="T36" fmla="*/ 24 w 48"/>
                <a:gd name="T37" fmla="*/ 34 h 54"/>
                <a:gd name="T38" fmla="*/ 24 w 48"/>
                <a:gd name="T39" fmla="*/ 34 h 54"/>
                <a:gd name="T40" fmla="*/ 20 w 48"/>
                <a:gd name="T41" fmla="*/ 34 h 54"/>
                <a:gd name="T42" fmla="*/ 18 w 48"/>
                <a:gd name="T43" fmla="*/ 26 h 54"/>
                <a:gd name="T44" fmla="*/ 14 w 48"/>
                <a:gd name="T45" fmla="*/ 24 h 54"/>
                <a:gd name="T46" fmla="*/ 12 w 48"/>
                <a:gd name="T47" fmla="*/ 24 h 54"/>
                <a:gd name="T48" fmla="*/ 14 w 48"/>
                <a:gd name="T49" fmla="*/ 28 h 54"/>
                <a:gd name="T50" fmla="*/ 12 w 48"/>
                <a:gd name="T51" fmla="*/ 32 h 54"/>
                <a:gd name="T52" fmla="*/ 8 w 48"/>
                <a:gd name="T53" fmla="*/ 32 h 54"/>
                <a:gd name="T54" fmla="*/ 6 w 48"/>
                <a:gd name="T55" fmla="*/ 28 h 54"/>
                <a:gd name="T56" fmla="*/ 2 w 48"/>
                <a:gd name="T57" fmla="*/ 26 h 54"/>
                <a:gd name="T58" fmla="*/ 2 w 48"/>
                <a:gd name="T59" fmla="*/ 18 h 54"/>
                <a:gd name="T60" fmla="*/ 6 w 48"/>
                <a:gd name="T61" fmla="*/ 16 h 54"/>
                <a:gd name="T62" fmla="*/ 4 w 48"/>
                <a:gd name="T63" fmla="*/ 14 h 54"/>
                <a:gd name="T64" fmla="*/ 4 w 48"/>
                <a:gd name="T65" fmla="*/ 14 h 54"/>
                <a:gd name="T66" fmla="*/ 2 w 48"/>
                <a:gd name="T67" fmla="*/ 4 h 54"/>
                <a:gd name="T68" fmla="*/ 0 w 48"/>
                <a:gd name="T69" fmla="*/ 2 h 54"/>
                <a:gd name="T70" fmla="*/ 2 w 48"/>
                <a:gd name="T71" fmla="*/ 0 h 54"/>
                <a:gd name="T72" fmla="*/ 6 w 48"/>
                <a:gd name="T73" fmla="*/ 2 h 54"/>
                <a:gd name="T74" fmla="*/ 16 w 48"/>
                <a:gd name="T75" fmla="*/ 6 h 54"/>
                <a:gd name="T76" fmla="*/ 16 w 48"/>
                <a:gd name="T77"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4">
                  <a:moveTo>
                    <a:pt x="16" y="6"/>
                  </a:moveTo>
                  <a:lnTo>
                    <a:pt x="16" y="6"/>
                  </a:lnTo>
                  <a:lnTo>
                    <a:pt x="20" y="6"/>
                  </a:lnTo>
                  <a:lnTo>
                    <a:pt x="22" y="6"/>
                  </a:lnTo>
                  <a:lnTo>
                    <a:pt x="22" y="6"/>
                  </a:lnTo>
                  <a:lnTo>
                    <a:pt x="24" y="6"/>
                  </a:lnTo>
                  <a:lnTo>
                    <a:pt x="26" y="8"/>
                  </a:lnTo>
                  <a:lnTo>
                    <a:pt x="26" y="8"/>
                  </a:lnTo>
                  <a:lnTo>
                    <a:pt x="32" y="8"/>
                  </a:lnTo>
                  <a:lnTo>
                    <a:pt x="32" y="8"/>
                  </a:lnTo>
                  <a:lnTo>
                    <a:pt x="32" y="14"/>
                  </a:lnTo>
                  <a:lnTo>
                    <a:pt x="34" y="18"/>
                  </a:lnTo>
                  <a:lnTo>
                    <a:pt x="34" y="18"/>
                  </a:lnTo>
                  <a:lnTo>
                    <a:pt x="40" y="24"/>
                  </a:lnTo>
                  <a:lnTo>
                    <a:pt x="48" y="30"/>
                  </a:lnTo>
                  <a:lnTo>
                    <a:pt x="42" y="32"/>
                  </a:lnTo>
                  <a:lnTo>
                    <a:pt x="40" y="32"/>
                  </a:lnTo>
                  <a:lnTo>
                    <a:pt x="40" y="32"/>
                  </a:lnTo>
                  <a:lnTo>
                    <a:pt x="40" y="34"/>
                  </a:lnTo>
                  <a:lnTo>
                    <a:pt x="40" y="38"/>
                  </a:lnTo>
                  <a:lnTo>
                    <a:pt x="40" y="38"/>
                  </a:lnTo>
                  <a:lnTo>
                    <a:pt x="38" y="42"/>
                  </a:lnTo>
                  <a:lnTo>
                    <a:pt x="40" y="44"/>
                  </a:lnTo>
                  <a:lnTo>
                    <a:pt x="42" y="46"/>
                  </a:lnTo>
                  <a:lnTo>
                    <a:pt x="42" y="48"/>
                  </a:lnTo>
                  <a:lnTo>
                    <a:pt x="42" y="48"/>
                  </a:lnTo>
                  <a:lnTo>
                    <a:pt x="40" y="54"/>
                  </a:lnTo>
                  <a:lnTo>
                    <a:pt x="38" y="46"/>
                  </a:lnTo>
                  <a:lnTo>
                    <a:pt x="38" y="46"/>
                  </a:lnTo>
                  <a:lnTo>
                    <a:pt x="34" y="46"/>
                  </a:lnTo>
                  <a:lnTo>
                    <a:pt x="34" y="46"/>
                  </a:lnTo>
                  <a:lnTo>
                    <a:pt x="34" y="52"/>
                  </a:lnTo>
                  <a:lnTo>
                    <a:pt x="34" y="52"/>
                  </a:lnTo>
                  <a:lnTo>
                    <a:pt x="30" y="46"/>
                  </a:lnTo>
                  <a:lnTo>
                    <a:pt x="32" y="38"/>
                  </a:lnTo>
                  <a:lnTo>
                    <a:pt x="32" y="38"/>
                  </a:lnTo>
                  <a:lnTo>
                    <a:pt x="24" y="34"/>
                  </a:lnTo>
                  <a:lnTo>
                    <a:pt x="24" y="34"/>
                  </a:lnTo>
                  <a:lnTo>
                    <a:pt x="24" y="34"/>
                  </a:lnTo>
                  <a:lnTo>
                    <a:pt x="24" y="34"/>
                  </a:lnTo>
                  <a:lnTo>
                    <a:pt x="20" y="34"/>
                  </a:lnTo>
                  <a:lnTo>
                    <a:pt x="20" y="34"/>
                  </a:lnTo>
                  <a:lnTo>
                    <a:pt x="20" y="30"/>
                  </a:lnTo>
                  <a:lnTo>
                    <a:pt x="18" y="26"/>
                  </a:lnTo>
                  <a:lnTo>
                    <a:pt x="18" y="26"/>
                  </a:lnTo>
                  <a:lnTo>
                    <a:pt x="14" y="24"/>
                  </a:lnTo>
                  <a:lnTo>
                    <a:pt x="12" y="24"/>
                  </a:lnTo>
                  <a:lnTo>
                    <a:pt x="12" y="24"/>
                  </a:lnTo>
                  <a:lnTo>
                    <a:pt x="14" y="28"/>
                  </a:lnTo>
                  <a:lnTo>
                    <a:pt x="14" y="28"/>
                  </a:lnTo>
                  <a:lnTo>
                    <a:pt x="12" y="30"/>
                  </a:lnTo>
                  <a:lnTo>
                    <a:pt x="12" y="32"/>
                  </a:lnTo>
                  <a:lnTo>
                    <a:pt x="12" y="32"/>
                  </a:lnTo>
                  <a:lnTo>
                    <a:pt x="8" y="32"/>
                  </a:lnTo>
                  <a:lnTo>
                    <a:pt x="8" y="32"/>
                  </a:lnTo>
                  <a:lnTo>
                    <a:pt x="6" y="28"/>
                  </a:lnTo>
                  <a:lnTo>
                    <a:pt x="6" y="28"/>
                  </a:lnTo>
                  <a:lnTo>
                    <a:pt x="2" y="26"/>
                  </a:lnTo>
                  <a:lnTo>
                    <a:pt x="2" y="26"/>
                  </a:lnTo>
                  <a:lnTo>
                    <a:pt x="2" y="18"/>
                  </a:lnTo>
                  <a:lnTo>
                    <a:pt x="2" y="18"/>
                  </a:lnTo>
                  <a:lnTo>
                    <a:pt x="6" y="16"/>
                  </a:lnTo>
                  <a:lnTo>
                    <a:pt x="6" y="16"/>
                  </a:lnTo>
                  <a:lnTo>
                    <a:pt x="4" y="14"/>
                  </a:lnTo>
                  <a:lnTo>
                    <a:pt x="4" y="14"/>
                  </a:lnTo>
                  <a:lnTo>
                    <a:pt x="4" y="14"/>
                  </a:lnTo>
                  <a:lnTo>
                    <a:pt x="4" y="10"/>
                  </a:lnTo>
                  <a:lnTo>
                    <a:pt x="2" y="4"/>
                  </a:lnTo>
                  <a:lnTo>
                    <a:pt x="2" y="4"/>
                  </a:lnTo>
                  <a:lnTo>
                    <a:pt x="0" y="2"/>
                  </a:lnTo>
                  <a:lnTo>
                    <a:pt x="0" y="2"/>
                  </a:lnTo>
                  <a:lnTo>
                    <a:pt x="2" y="0"/>
                  </a:lnTo>
                  <a:lnTo>
                    <a:pt x="6" y="2"/>
                  </a:lnTo>
                  <a:lnTo>
                    <a:pt x="6" y="2"/>
                  </a:lnTo>
                  <a:lnTo>
                    <a:pt x="8" y="4"/>
                  </a:lnTo>
                  <a:lnTo>
                    <a:pt x="16" y="6"/>
                  </a:lnTo>
                  <a:lnTo>
                    <a:pt x="16" y="6"/>
                  </a:lnTo>
                  <a:lnTo>
                    <a:pt x="16" y="6"/>
                  </a:lnTo>
                  <a:lnTo>
                    <a:pt x="16" y="6"/>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5" name="Freeform 209">
              <a:extLst>
                <a:ext uri="{FF2B5EF4-FFF2-40B4-BE49-F238E27FC236}">
                  <a16:creationId xmlns:a16="http://schemas.microsoft.com/office/drawing/2014/main" id="{EB64CDBC-0680-408A-A4FC-1CC811B46FEE}"/>
                </a:ext>
              </a:extLst>
            </p:cNvPr>
            <p:cNvSpPr>
              <a:spLocks/>
            </p:cNvSpPr>
            <p:nvPr/>
          </p:nvSpPr>
          <p:spPr bwMode="auto">
            <a:xfrm>
              <a:off x="1529" y="2431"/>
              <a:ext cx="178" cy="287"/>
            </a:xfrm>
            <a:custGeom>
              <a:avLst/>
              <a:gdLst>
                <a:gd name="T0" fmla="*/ 108 w 170"/>
                <a:gd name="T1" fmla="*/ 8 h 276"/>
                <a:gd name="T2" fmla="*/ 102 w 170"/>
                <a:gd name="T3" fmla="*/ 0 h 276"/>
                <a:gd name="T4" fmla="*/ 94 w 170"/>
                <a:gd name="T5" fmla="*/ 4 h 276"/>
                <a:gd name="T6" fmla="*/ 86 w 170"/>
                <a:gd name="T7" fmla="*/ 14 h 276"/>
                <a:gd name="T8" fmla="*/ 78 w 170"/>
                <a:gd name="T9" fmla="*/ 20 h 276"/>
                <a:gd name="T10" fmla="*/ 64 w 170"/>
                <a:gd name="T11" fmla="*/ 22 h 276"/>
                <a:gd name="T12" fmla="*/ 62 w 170"/>
                <a:gd name="T13" fmla="*/ 30 h 276"/>
                <a:gd name="T14" fmla="*/ 56 w 170"/>
                <a:gd name="T15" fmla="*/ 26 h 276"/>
                <a:gd name="T16" fmla="*/ 50 w 170"/>
                <a:gd name="T17" fmla="*/ 38 h 276"/>
                <a:gd name="T18" fmla="*/ 46 w 170"/>
                <a:gd name="T19" fmla="*/ 46 h 276"/>
                <a:gd name="T20" fmla="*/ 38 w 170"/>
                <a:gd name="T21" fmla="*/ 64 h 276"/>
                <a:gd name="T22" fmla="*/ 32 w 170"/>
                <a:gd name="T23" fmla="*/ 74 h 276"/>
                <a:gd name="T24" fmla="*/ 24 w 170"/>
                <a:gd name="T25" fmla="*/ 70 h 276"/>
                <a:gd name="T26" fmla="*/ 26 w 170"/>
                <a:gd name="T27" fmla="*/ 82 h 276"/>
                <a:gd name="T28" fmla="*/ 24 w 170"/>
                <a:gd name="T29" fmla="*/ 88 h 276"/>
                <a:gd name="T30" fmla="*/ 20 w 170"/>
                <a:gd name="T31" fmla="*/ 114 h 276"/>
                <a:gd name="T32" fmla="*/ 22 w 170"/>
                <a:gd name="T33" fmla="*/ 130 h 276"/>
                <a:gd name="T34" fmla="*/ 18 w 170"/>
                <a:gd name="T35" fmla="*/ 138 h 276"/>
                <a:gd name="T36" fmla="*/ 26 w 170"/>
                <a:gd name="T37" fmla="*/ 144 h 276"/>
                <a:gd name="T38" fmla="*/ 20 w 170"/>
                <a:gd name="T39" fmla="*/ 150 h 276"/>
                <a:gd name="T40" fmla="*/ 8 w 170"/>
                <a:gd name="T41" fmla="*/ 160 h 276"/>
                <a:gd name="T42" fmla="*/ 4 w 170"/>
                <a:gd name="T43" fmla="*/ 164 h 276"/>
                <a:gd name="T44" fmla="*/ 4 w 170"/>
                <a:gd name="T45" fmla="*/ 170 h 276"/>
                <a:gd name="T46" fmla="*/ 0 w 170"/>
                <a:gd name="T47" fmla="*/ 176 h 276"/>
                <a:gd name="T48" fmla="*/ 2 w 170"/>
                <a:gd name="T49" fmla="*/ 184 h 276"/>
                <a:gd name="T50" fmla="*/ 16 w 170"/>
                <a:gd name="T51" fmla="*/ 194 h 276"/>
                <a:gd name="T52" fmla="*/ 34 w 170"/>
                <a:gd name="T53" fmla="*/ 206 h 276"/>
                <a:gd name="T54" fmla="*/ 36 w 170"/>
                <a:gd name="T55" fmla="*/ 204 h 276"/>
                <a:gd name="T56" fmla="*/ 54 w 170"/>
                <a:gd name="T57" fmla="*/ 210 h 276"/>
                <a:gd name="T58" fmla="*/ 62 w 170"/>
                <a:gd name="T59" fmla="*/ 220 h 276"/>
                <a:gd name="T60" fmla="*/ 70 w 170"/>
                <a:gd name="T61" fmla="*/ 230 h 276"/>
                <a:gd name="T62" fmla="*/ 80 w 170"/>
                <a:gd name="T63" fmla="*/ 240 h 276"/>
                <a:gd name="T64" fmla="*/ 90 w 170"/>
                <a:gd name="T65" fmla="*/ 238 h 276"/>
                <a:gd name="T66" fmla="*/ 104 w 170"/>
                <a:gd name="T67" fmla="*/ 242 h 276"/>
                <a:gd name="T68" fmla="*/ 104 w 170"/>
                <a:gd name="T69" fmla="*/ 274 h 276"/>
                <a:gd name="T70" fmla="*/ 128 w 170"/>
                <a:gd name="T71" fmla="*/ 238 h 276"/>
                <a:gd name="T72" fmla="*/ 126 w 170"/>
                <a:gd name="T73" fmla="*/ 212 h 276"/>
                <a:gd name="T74" fmla="*/ 124 w 170"/>
                <a:gd name="T75" fmla="*/ 200 h 276"/>
                <a:gd name="T76" fmla="*/ 134 w 170"/>
                <a:gd name="T77" fmla="*/ 196 h 276"/>
                <a:gd name="T78" fmla="*/ 158 w 170"/>
                <a:gd name="T79" fmla="*/ 186 h 276"/>
                <a:gd name="T80" fmla="*/ 170 w 170"/>
                <a:gd name="T81" fmla="*/ 186 h 276"/>
                <a:gd name="T82" fmla="*/ 164 w 170"/>
                <a:gd name="T83" fmla="*/ 178 h 276"/>
                <a:gd name="T84" fmla="*/ 162 w 170"/>
                <a:gd name="T85" fmla="*/ 172 h 276"/>
                <a:gd name="T86" fmla="*/ 170 w 170"/>
                <a:gd name="T87" fmla="*/ 154 h 276"/>
                <a:gd name="T88" fmla="*/ 150 w 170"/>
                <a:gd name="T89" fmla="*/ 138 h 276"/>
                <a:gd name="T90" fmla="*/ 144 w 170"/>
                <a:gd name="T91" fmla="*/ 128 h 276"/>
                <a:gd name="T92" fmla="*/ 146 w 170"/>
                <a:gd name="T93" fmla="*/ 112 h 276"/>
                <a:gd name="T94" fmla="*/ 122 w 170"/>
                <a:gd name="T95" fmla="*/ 100 h 276"/>
                <a:gd name="T96" fmla="*/ 106 w 170"/>
                <a:gd name="T97" fmla="*/ 98 h 276"/>
                <a:gd name="T98" fmla="*/ 90 w 170"/>
                <a:gd name="T99" fmla="*/ 88 h 276"/>
                <a:gd name="T100" fmla="*/ 84 w 170"/>
                <a:gd name="T101" fmla="*/ 76 h 276"/>
                <a:gd name="T102" fmla="*/ 76 w 170"/>
                <a:gd name="T103" fmla="*/ 64 h 276"/>
                <a:gd name="T104" fmla="*/ 76 w 170"/>
                <a:gd name="T105" fmla="*/ 54 h 276"/>
                <a:gd name="T106" fmla="*/ 76 w 170"/>
                <a:gd name="T107" fmla="*/ 38 h 276"/>
                <a:gd name="T108" fmla="*/ 102 w 170"/>
                <a:gd name="T109" fmla="*/ 1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76">
                  <a:moveTo>
                    <a:pt x="102" y="10"/>
                  </a:moveTo>
                  <a:lnTo>
                    <a:pt x="102" y="10"/>
                  </a:lnTo>
                  <a:lnTo>
                    <a:pt x="106" y="10"/>
                  </a:lnTo>
                  <a:lnTo>
                    <a:pt x="106" y="10"/>
                  </a:lnTo>
                  <a:lnTo>
                    <a:pt x="108" y="8"/>
                  </a:lnTo>
                  <a:lnTo>
                    <a:pt x="108" y="6"/>
                  </a:lnTo>
                  <a:lnTo>
                    <a:pt x="108" y="6"/>
                  </a:lnTo>
                  <a:lnTo>
                    <a:pt x="104" y="4"/>
                  </a:lnTo>
                  <a:lnTo>
                    <a:pt x="104" y="4"/>
                  </a:lnTo>
                  <a:lnTo>
                    <a:pt x="102" y="0"/>
                  </a:lnTo>
                  <a:lnTo>
                    <a:pt x="102" y="0"/>
                  </a:lnTo>
                  <a:lnTo>
                    <a:pt x="100" y="2"/>
                  </a:lnTo>
                  <a:lnTo>
                    <a:pt x="98" y="2"/>
                  </a:lnTo>
                  <a:lnTo>
                    <a:pt x="98" y="2"/>
                  </a:lnTo>
                  <a:lnTo>
                    <a:pt x="94" y="4"/>
                  </a:lnTo>
                  <a:lnTo>
                    <a:pt x="94" y="4"/>
                  </a:lnTo>
                  <a:lnTo>
                    <a:pt x="94" y="8"/>
                  </a:lnTo>
                  <a:lnTo>
                    <a:pt x="94" y="8"/>
                  </a:lnTo>
                  <a:lnTo>
                    <a:pt x="90" y="12"/>
                  </a:lnTo>
                  <a:lnTo>
                    <a:pt x="86" y="14"/>
                  </a:lnTo>
                  <a:lnTo>
                    <a:pt x="86" y="14"/>
                  </a:lnTo>
                  <a:lnTo>
                    <a:pt x="84" y="14"/>
                  </a:lnTo>
                  <a:lnTo>
                    <a:pt x="82" y="16"/>
                  </a:lnTo>
                  <a:lnTo>
                    <a:pt x="82" y="16"/>
                  </a:lnTo>
                  <a:lnTo>
                    <a:pt x="78" y="20"/>
                  </a:lnTo>
                  <a:lnTo>
                    <a:pt x="72" y="22"/>
                  </a:lnTo>
                  <a:lnTo>
                    <a:pt x="72" y="22"/>
                  </a:lnTo>
                  <a:lnTo>
                    <a:pt x="68" y="22"/>
                  </a:lnTo>
                  <a:lnTo>
                    <a:pt x="64" y="22"/>
                  </a:lnTo>
                  <a:lnTo>
                    <a:pt x="64" y="22"/>
                  </a:lnTo>
                  <a:lnTo>
                    <a:pt x="64" y="24"/>
                  </a:lnTo>
                  <a:lnTo>
                    <a:pt x="62" y="26"/>
                  </a:lnTo>
                  <a:lnTo>
                    <a:pt x="62" y="26"/>
                  </a:lnTo>
                  <a:lnTo>
                    <a:pt x="62" y="30"/>
                  </a:lnTo>
                  <a:lnTo>
                    <a:pt x="62" y="30"/>
                  </a:lnTo>
                  <a:lnTo>
                    <a:pt x="62" y="28"/>
                  </a:lnTo>
                  <a:lnTo>
                    <a:pt x="62" y="28"/>
                  </a:lnTo>
                  <a:lnTo>
                    <a:pt x="60" y="28"/>
                  </a:lnTo>
                  <a:lnTo>
                    <a:pt x="56" y="26"/>
                  </a:lnTo>
                  <a:lnTo>
                    <a:pt x="56" y="26"/>
                  </a:lnTo>
                  <a:lnTo>
                    <a:pt x="54" y="28"/>
                  </a:lnTo>
                  <a:lnTo>
                    <a:pt x="54" y="30"/>
                  </a:lnTo>
                  <a:lnTo>
                    <a:pt x="52" y="32"/>
                  </a:lnTo>
                  <a:lnTo>
                    <a:pt x="52" y="32"/>
                  </a:lnTo>
                  <a:lnTo>
                    <a:pt x="50" y="38"/>
                  </a:lnTo>
                  <a:lnTo>
                    <a:pt x="52" y="44"/>
                  </a:lnTo>
                  <a:lnTo>
                    <a:pt x="52" y="44"/>
                  </a:lnTo>
                  <a:lnTo>
                    <a:pt x="48" y="44"/>
                  </a:lnTo>
                  <a:lnTo>
                    <a:pt x="46" y="46"/>
                  </a:lnTo>
                  <a:lnTo>
                    <a:pt x="46" y="46"/>
                  </a:lnTo>
                  <a:lnTo>
                    <a:pt x="48" y="52"/>
                  </a:lnTo>
                  <a:lnTo>
                    <a:pt x="48" y="52"/>
                  </a:lnTo>
                  <a:lnTo>
                    <a:pt x="42" y="52"/>
                  </a:lnTo>
                  <a:lnTo>
                    <a:pt x="42" y="52"/>
                  </a:lnTo>
                  <a:lnTo>
                    <a:pt x="38" y="64"/>
                  </a:lnTo>
                  <a:lnTo>
                    <a:pt x="36" y="76"/>
                  </a:lnTo>
                  <a:lnTo>
                    <a:pt x="36" y="76"/>
                  </a:lnTo>
                  <a:lnTo>
                    <a:pt x="32" y="76"/>
                  </a:lnTo>
                  <a:lnTo>
                    <a:pt x="32" y="76"/>
                  </a:lnTo>
                  <a:lnTo>
                    <a:pt x="32" y="74"/>
                  </a:lnTo>
                  <a:lnTo>
                    <a:pt x="30" y="72"/>
                  </a:lnTo>
                  <a:lnTo>
                    <a:pt x="28" y="66"/>
                  </a:lnTo>
                  <a:lnTo>
                    <a:pt x="28" y="66"/>
                  </a:lnTo>
                  <a:lnTo>
                    <a:pt x="26" y="66"/>
                  </a:lnTo>
                  <a:lnTo>
                    <a:pt x="24" y="70"/>
                  </a:lnTo>
                  <a:lnTo>
                    <a:pt x="24" y="70"/>
                  </a:lnTo>
                  <a:lnTo>
                    <a:pt x="26" y="72"/>
                  </a:lnTo>
                  <a:lnTo>
                    <a:pt x="28" y="76"/>
                  </a:lnTo>
                  <a:lnTo>
                    <a:pt x="28" y="76"/>
                  </a:lnTo>
                  <a:lnTo>
                    <a:pt x="26" y="82"/>
                  </a:lnTo>
                  <a:lnTo>
                    <a:pt x="24" y="84"/>
                  </a:lnTo>
                  <a:lnTo>
                    <a:pt x="22" y="88"/>
                  </a:lnTo>
                  <a:lnTo>
                    <a:pt x="22" y="88"/>
                  </a:lnTo>
                  <a:lnTo>
                    <a:pt x="24" y="88"/>
                  </a:lnTo>
                  <a:lnTo>
                    <a:pt x="24" y="88"/>
                  </a:lnTo>
                  <a:lnTo>
                    <a:pt x="24" y="100"/>
                  </a:lnTo>
                  <a:lnTo>
                    <a:pt x="24" y="106"/>
                  </a:lnTo>
                  <a:lnTo>
                    <a:pt x="26" y="112"/>
                  </a:lnTo>
                  <a:lnTo>
                    <a:pt x="20" y="114"/>
                  </a:lnTo>
                  <a:lnTo>
                    <a:pt x="20" y="114"/>
                  </a:lnTo>
                  <a:lnTo>
                    <a:pt x="24" y="116"/>
                  </a:lnTo>
                  <a:lnTo>
                    <a:pt x="24" y="116"/>
                  </a:lnTo>
                  <a:lnTo>
                    <a:pt x="22" y="124"/>
                  </a:lnTo>
                  <a:lnTo>
                    <a:pt x="22" y="130"/>
                  </a:lnTo>
                  <a:lnTo>
                    <a:pt x="22" y="130"/>
                  </a:lnTo>
                  <a:lnTo>
                    <a:pt x="18" y="136"/>
                  </a:lnTo>
                  <a:lnTo>
                    <a:pt x="18" y="136"/>
                  </a:lnTo>
                  <a:lnTo>
                    <a:pt x="18" y="136"/>
                  </a:lnTo>
                  <a:lnTo>
                    <a:pt x="18" y="138"/>
                  </a:lnTo>
                  <a:lnTo>
                    <a:pt x="18" y="138"/>
                  </a:lnTo>
                  <a:lnTo>
                    <a:pt x="18" y="140"/>
                  </a:lnTo>
                  <a:lnTo>
                    <a:pt x="22" y="144"/>
                  </a:lnTo>
                  <a:lnTo>
                    <a:pt x="22" y="144"/>
                  </a:lnTo>
                  <a:lnTo>
                    <a:pt x="24" y="144"/>
                  </a:lnTo>
                  <a:lnTo>
                    <a:pt x="26" y="144"/>
                  </a:lnTo>
                  <a:lnTo>
                    <a:pt x="26" y="146"/>
                  </a:lnTo>
                  <a:lnTo>
                    <a:pt x="26" y="146"/>
                  </a:lnTo>
                  <a:lnTo>
                    <a:pt x="22" y="148"/>
                  </a:lnTo>
                  <a:lnTo>
                    <a:pt x="20" y="150"/>
                  </a:lnTo>
                  <a:lnTo>
                    <a:pt x="20" y="150"/>
                  </a:lnTo>
                  <a:lnTo>
                    <a:pt x="18" y="154"/>
                  </a:lnTo>
                  <a:lnTo>
                    <a:pt x="18" y="158"/>
                  </a:lnTo>
                  <a:lnTo>
                    <a:pt x="18" y="158"/>
                  </a:lnTo>
                  <a:lnTo>
                    <a:pt x="14" y="158"/>
                  </a:lnTo>
                  <a:lnTo>
                    <a:pt x="8" y="160"/>
                  </a:lnTo>
                  <a:lnTo>
                    <a:pt x="8" y="160"/>
                  </a:lnTo>
                  <a:lnTo>
                    <a:pt x="6" y="164"/>
                  </a:lnTo>
                  <a:lnTo>
                    <a:pt x="6" y="164"/>
                  </a:lnTo>
                  <a:lnTo>
                    <a:pt x="4" y="164"/>
                  </a:lnTo>
                  <a:lnTo>
                    <a:pt x="4" y="164"/>
                  </a:lnTo>
                  <a:lnTo>
                    <a:pt x="4" y="168"/>
                  </a:lnTo>
                  <a:lnTo>
                    <a:pt x="4" y="168"/>
                  </a:lnTo>
                  <a:lnTo>
                    <a:pt x="4" y="168"/>
                  </a:lnTo>
                  <a:lnTo>
                    <a:pt x="4" y="170"/>
                  </a:lnTo>
                  <a:lnTo>
                    <a:pt x="4" y="170"/>
                  </a:lnTo>
                  <a:lnTo>
                    <a:pt x="6" y="172"/>
                  </a:lnTo>
                  <a:lnTo>
                    <a:pt x="6" y="176"/>
                  </a:lnTo>
                  <a:lnTo>
                    <a:pt x="6" y="176"/>
                  </a:lnTo>
                  <a:lnTo>
                    <a:pt x="4" y="174"/>
                  </a:lnTo>
                  <a:lnTo>
                    <a:pt x="0" y="176"/>
                  </a:lnTo>
                  <a:lnTo>
                    <a:pt x="0" y="176"/>
                  </a:lnTo>
                  <a:lnTo>
                    <a:pt x="0" y="182"/>
                  </a:lnTo>
                  <a:lnTo>
                    <a:pt x="2" y="182"/>
                  </a:lnTo>
                  <a:lnTo>
                    <a:pt x="2" y="182"/>
                  </a:lnTo>
                  <a:lnTo>
                    <a:pt x="2" y="184"/>
                  </a:lnTo>
                  <a:lnTo>
                    <a:pt x="6" y="188"/>
                  </a:lnTo>
                  <a:lnTo>
                    <a:pt x="6" y="188"/>
                  </a:lnTo>
                  <a:lnTo>
                    <a:pt x="14" y="192"/>
                  </a:lnTo>
                  <a:lnTo>
                    <a:pt x="14" y="192"/>
                  </a:lnTo>
                  <a:lnTo>
                    <a:pt x="16" y="194"/>
                  </a:lnTo>
                  <a:lnTo>
                    <a:pt x="16" y="198"/>
                  </a:lnTo>
                  <a:lnTo>
                    <a:pt x="16" y="198"/>
                  </a:lnTo>
                  <a:lnTo>
                    <a:pt x="18" y="202"/>
                  </a:lnTo>
                  <a:lnTo>
                    <a:pt x="20" y="202"/>
                  </a:lnTo>
                  <a:lnTo>
                    <a:pt x="34" y="206"/>
                  </a:lnTo>
                  <a:lnTo>
                    <a:pt x="34" y="206"/>
                  </a:lnTo>
                  <a:lnTo>
                    <a:pt x="34" y="204"/>
                  </a:lnTo>
                  <a:lnTo>
                    <a:pt x="36" y="202"/>
                  </a:lnTo>
                  <a:lnTo>
                    <a:pt x="36" y="204"/>
                  </a:lnTo>
                  <a:lnTo>
                    <a:pt x="36" y="204"/>
                  </a:lnTo>
                  <a:lnTo>
                    <a:pt x="40" y="206"/>
                  </a:lnTo>
                  <a:lnTo>
                    <a:pt x="42" y="208"/>
                  </a:lnTo>
                  <a:lnTo>
                    <a:pt x="48" y="210"/>
                  </a:lnTo>
                  <a:lnTo>
                    <a:pt x="54" y="210"/>
                  </a:lnTo>
                  <a:lnTo>
                    <a:pt x="54" y="210"/>
                  </a:lnTo>
                  <a:lnTo>
                    <a:pt x="54" y="214"/>
                  </a:lnTo>
                  <a:lnTo>
                    <a:pt x="56" y="216"/>
                  </a:lnTo>
                  <a:lnTo>
                    <a:pt x="58" y="216"/>
                  </a:lnTo>
                  <a:lnTo>
                    <a:pt x="58" y="216"/>
                  </a:lnTo>
                  <a:lnTo>
                    <a:pt x="62" y="220"/>
                  </a:lnTo>
                  <a:lnTo>
                    <a:pt x="64" y="224"/>
                  </a:lnTo>
                  <a:lnTo>
                    <a:pt x="64" y="224"/>
                  </a:lnTo>
                  <a:lnTo>
                    <a:pt x="64" y="226"/>
                  </a:lnTo>
                  <a:lnTo>
                    <a:pt x="66" y="228"/>
                  </a:lnTo>
                  <a:lnTo>
                    <a:pt x="70" y="230"/>
                  </a:lnTo>
                  <a:lnTo>
                    <a:pt x="78" y="230"/>
                  </a:lnTo>
                  <a:lnTo>
                    <a:pt x="78" y="236"/>
                  </a:lnTo>
                  <a:lnTo>
                    <a:pt x="78" y="236"/>
                  </a:lnTo>
                  <a:lnTo>
                    <a:pt x="78" y="238"/>
                  </a:lnTo>
                  <a:lnTo>
                    <a:pt x="80" y="240"/>
                  </a:lnTo>
                  <a:lnTo>
                    <a:pt x="82" y="240"/>
                  </a:lnTo>
                  <a:lnTo>
                    <a:pt x="82" y="240"/>
                  </a:lnTo>
                  <a:lnTo>
                    <a:pt x="90" y="242"/>
                  </a:lnTo>
                  <a:lnTo>
                    <a:pt x="90" y="238"/>
                  </a:lnTo>
                  <a:lnTo>
                    <a:pt x="90" y="238"/>
                  </a:lnTo>
                  <a:lnTo>
                    <a:pt x="94" y="238"/>
                  </a:lnTo>
                  <a:lnTo>
                    <a:pt x="98" y="238"/>
                  </a:lnTo>
                  <a:lnTo>
                    <a:pt x="100" y="240"/>
                  </a:lnTo>
                  <a:lnTo>
                    <a:pt x="100" y="240"/>
                  </a:lnTo>
                  <a:lnTo>
                    <a:pt x="104" y="242"/>
                  </a:lnTo>
                  <a:lnTo>
                    <a:pt x="110" y="244"/>
                  </a:lnTo>
                  <a:lnTo>
                    <a:pt x="110" y="244"/>
                  </a:lnTo>
                  <a:lnTo>
                    <a:pt x="114" y="246"/>
                  </a:lnTo>
                  <a:lnTo>
                    <a:pt x="116" y="248"/>
                  </a:lnTo>
                  <a:lnTo>
                    <a:pt x="104" y="274"/>
                  </a:lnTo>
                  <a:lnTo>
                    <a:pt x="110" y="274"/>
                  </a:lnTo>
                  <a:lnTo>
                    <a:pt x="114" y="276"/>
                  </a:lnTo>
                  <a:lnTo>
                    <a:pt x="114" y="276"/>
                  </a:lnTo>
                  <a:lnTo>
                    <a:pt x="128" y="238"/>
                  </a:lnTo>
                  <a:lnTo>
                    <a:pt x="128" y="238"/>
                  </a:lnTo>
                  <a:lnTo>
                    <a:pt x="130" y="232"/>
                  </a:lnTo>
                  <a:lnTo>
                    <a:pt x="132" y="228"/>
                  </a:lnTo>
                  <a:lnTo>
                    <a:pt x="132" y="226"/>
                  </a:lnTo>
                  <a:lnTo>
                    <a:pt x="132" y="226"/>
                  </a:lnTo>
                  <a:lnTo>
                    <a:pt x="126" y="212"/>
                  </a:lnTo>
                  <a:lnTo>
                    <a:pt x="122" y="210"/>
                  </a:lnTo>
                  <a:lnTo>
                    <a:pt x="122" y="204"/>
                  </a:lnTo>
                  <a:lnTo>
                    <a:pt x="130" y="204"/>
                  </a:lnTo>
                  <a:lnTo>
                    <a:pt x="132" y="202"/>
                  </a:lnTo>
                  <a:lnTo>
                    <a:pt x="124" y="200"/>
                  </a:lnTo>
                  <a:lnTo>
                    <a:pt x="126" y="194"/>
                  </a:lnTo>
                  <a:lnTo>
                    <a:pt x="126" y="194"/>
                  </a:lnTo>
                  <a:lnTo>
                    <a:pt x="128" y="196"/>
                  </a:lnTo>
                  <a:lnTo>
                    <a:pt x="134" y="196"/>
                  </a:lnTo>
                  <a:lnTo>
                    <a:pt x="134" y="196"/>
                  </a:lnTo>
                  <a:lnTo>
                    <a:pt x="148" y="196"/>
                  </a:lnTo>
                  <a:lnTo>
                    <a:pt x="148" y="192"/>
                  </a:lnTo>
                  <a:lnTo>
                    <a:pt x="152" y="194"/>
                  </a:lnTo>
                  <a:lnTo>
                    <a:pt x="156" y="194"/>
                  </a:lnTo>
                  <a:lnTo>
                    <a:pt x="158" y="186"/>
                  </a:lnTo>
                  <a:lnTo>
                    <a:pt x="164" y="188"/>
                  </a:lnTo>
                  <a:lnTo>
                    <a:pt x="164" y="194"/>
                  </a:lnTo>
                  <a:lnTo>
                    <a:pt x="168" y="194"/>
                  </a:lnTo>
                  <a:lnTo>
                    <a:pt x="170" y="186"/>
                  </a:lnTo>
                  <a:lnTo>
                    <a:pt x="170" y="186"/>
                  </a:lnTo>
                  <a:lnTo>
                    <a:pt x="166" y="182"/>
                  </a:lnTo>
                  <a:lnTo>
                    <a:pt x="166" y="182"/>
                  </a:lnTo>
                  <a:lnTo>
                    <a:pt x="166" y="176"/>
                  </a:lnTo>
                  <a:lnTo>
                    <a:pt x="166" y="176"/>
                  </a:lnTo>
                  <a:lnTo>
                    <a:pt x="164" y="178"/>
                  </a:lnTo>
                  <a:lnTo>
                    <a:pt x="164" y="178"/>
                  </a:lnTo>
                  <a:lnTo>
                    <a:pt x="162" y="178"/>
                  </a:lnTo>
                  <a:lnTo>
                    <a:pt x="160" y="176"/>
                  </a:lnTo>
                  <a:lnTo>
                    <a:pt x="162" y="172"/>
                  </a:lnTo>
                  <a:lnTo>
                    <a:pt x="162" y="172"/>
                  </a:lnTo>
                  <a:lnTo>
                    <a:pt x="164" y="170"/>
                  </a:lnTo>
                  <a:lnTo>
                    <a:pt x="168" y="164"/>
                  </a:lnTo>
                  <a:lnTo>
                    <a:pt x="168" y="164"/>
                  </a:lnTo>
                  <a:lnTo>
                    <a:pt x="170" y="154"/>
                  </a:lnTo>
                  <a:lnTo>
                    <a:pt x="170" y="154"/>
                  </a:lnTo>
                  <a:lnTo>
                    <a:pt x="164" y="152"/>
                  </a:lnTo>
                  <a:lnTo>
                    <a:pt x="158" y="146"/>
                  </a:lnTo>
                  <a:lnTo>
                    <a:pt x="158" y="146"/>
                  </a:lnTo>
                  <a:lnTo>
                    <a:pt x="154" y="142"/>
                  </a:lnTo>
                  <a:lnTo>
                    <a:pt x="150" y="138"/>
                  </a:lnTo>
                  <a:lnTo>
                    <a:pt x="150" y="138"/>
                  </a:lnTo>
                  <a:lnTo>
                    <a:pt x="146" y="134"/>
                  </a:lnTo>
                  <a:lnTo>
                    <a:pt x="144" y="132"/>
                  </a:lnTo>
                  <a:lnTo>
                    <a:pt x="144" y="128"/>
                  </a:lnTo>
                  <a:lnTo>
                    <a:pt x="144" y="128"/>
                  </a:lnTo>
                  <a:lnTo>
                    <a:pt x="142" y="124"/>
                  </a:lnTo>
                  <a:lnTo>
                    <a:pt x="144" y="122"/>
                  </a:lnTo>
                  <a:lnTo>
                    <a:pt x="146" y="120"/>
                  </a:lnTo>
                  <a:lnTo>
                    <a:pt x="146" y="112"/>
                  </a:lnTo>
                  <a:lnTo>
                    <a:pt x="146" y="112"/>
                  </a:lnTo>
                  <a:lnTo>
                    <a:pt x="138" y="110"/>
                  </a:lnTo>
                  <a:lnTo>
                    <a:pt x="138" y="110"/>
                  </a:lnTo>
                  <a:lnTo>
                    <a:pt x="128" y="112"/>
                  </a:lnTo>
                  <a:lnTo>
                    <a:pt x="128" y="112"/>
                  </a:lnTo>
                  <a:lnTo>
                    <a:pt x="122" y="100"/>
                  </a:lnTo>
                  <a:lnTo>
                    <a:pt x="122" y="100"/>
                  </a:lnTo>
                  <a:lnTo>
                    <a:pt x="118" y="98"/>
                  </a:lnTo>
                  <a:lnTo>
                    <a:pt x="112" y="98"/>
                  </a:lnTo>
                  <a:lnTo>
                    <a:pt x="112" y="98"/>
                  </a:lnTo>
                  <a:lnTo>
                    <a:pt x="106" y="98"/>
                  </a:lnTo>
                  <a:lnTo>
                    <a:pt x="102" y="98"/>
                  </a:lnTo>
                  <a:lnTo>
                    <a:pt x="92" y="96"/>
                  </a:lnTo>
                  <a:lnTo>
                    <a:pt x="92" y="96"/>
                  </a:lnTo>
                  <a:lnTo>
                    <a:pt x="92" y="94"/>
                  </a:lnTo>
                  <a:lnTo>
                    <a:pt x="90" y="88"/>
                  </a:lnTo>
                  <a:lnTo>
                    <a:pt x="90" y="88"/>
                  </a:lnTo>
                  <a:lnTo>
                    <a:pt x="86" y="82"/>
                  </a:lnTo>
                  <a:lnTo>
                    <a:pt x="84" y="78"/>
                  </a:lnTo>
                  <a:lnTo>
                    <a:pt x="84" y="78"/>
                  </a:lnTo>
                  <a:lnTo>
                    <a:pt x="84" y="76"/>
                  </a:lnTo>
                  <a:lnTo>
                    <a:pt x="86" y="76"/>
                  </a:lnTo>
                  <a:lnTo>
                    <a:pt x="88" y="74"/>
                  </a:lnTo>
                  <a:lnTo>
                    <a:pt x="82" y="62"/>
                  </a:lnTo>
                  <a:lnTo>
                    <a:pt x="76" y="64"/>
                  </a:lnTo>
                  <a:lnTo>
                    <a:pt x="76" y="64"/>
                  </a:lnTo>
                  <a:lnTo>
                    <a:pt x="74" y="64"/>
                  </a:lnTo>
                  <a:lnTo>
                    <a:pt x="74" y="62"/>
                  </a:lnTo>
                  <a:lnTo>
                    <a:pt x="74" y="58"/>
                  </a:lnTo>
                  <a:lnTo>
                    <a:pt x="74" y="58"/>
                  </a:lnTo>
                  <a:lnTo>
                    <a:pt x="76" y="54"/>
                  </a:lnTo>
                  <a:lnTo>
                    <a:pt x="76" y="52"/>
                  </a:lnTo>
                  <a:lnTo>
                    <a:pt x="76" y="46"/>
                  </a:lnTo>
                  <a:lnTo>
                    <a:pt x="76" y="46"/>
                  </a:lnTo>
                  <a:lnTo>
                    <a:pt x="78" y="40"/>
                  </a:lnTo>
                  <a:lnTo>
                    <a:pt x="76" y="38"/>
                  </a:lnTo>
                  <a:lnTo>
                    <a:pt x="82" y="36"/>
                  </a:lnTo>
                  <a:lnTo>
                    <a:pt x="88" y="22"/>
                  </a:lnTo>
                  <a:lnTo>
                    <a:pt x="94" y="12"/>
                  </a:lnTo>
                  <a:lnTo>
                    <a:pt x="94" y="12"/>
                  </a:lnTo>
                  <a:lnTo>
                    <a:pt x="102" y="10"/>
                  </a:lnTo>
                  <a:lnTo>
                    <a:pt x="102" y="1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6" name="Freeform 214">
              <a:extLst>
                <a:ext uri="{FF2B5EF4-FFF2-40B4-BE49-F238E27FC236}">
                  <a16:creationId xmlns:a16="http://schemas.microsoft.com/office/drawing/2014/main" id="{5CB41A5D-ADAE-4A57-8F43-D989A8AE7C2A}"/>
                </a:ext>
              </a:extLst>
            </p:cNvPr>
            <p:cNvSpPr>
              <a:spLocks noEditPoints="1"/>
            </p:cNvSpPr>
            <p:nvPr/>
          </p:nvSpPr>
          <p:spPr bwMode="auto">
            <a:xfrm>
              <a:off x="1582" y="2951"/>
              <a:ext cx="118" cy="729"/>
            </a:xfrm>
            <a:custGeom>
              <a:avLst/>
              <a:gdLst>
                <a:gd name="T0" fmla="*/ 92 w 114"/>
                <a:gd name="T1" fmla="*/ 688 h 702"/>
                <a:gd name="T2" fmla="*/ 62 w 114"/>
                <a:gd name="T3" fmla="*/ 690 h 702"/>
                <a:gd name="T4" fmla="*/ 42 w 114"/>
                <a:gd name="T5" fmla="*/ 686 h 702"/>
                <a:gd name="T6" fmla="*/ 52 w 114"/>
                <a:gd name="T7" fmla="*/ 678 h 702"/>
                <a:gd name="T8" fmla="*/ 56 w 114"/>
                <a:gd name="T9" fmla="*/ 668 h 702"/>
                <a:gd name="T10" fmla="*/ 74 w 114"/>
                <a:gd name="T11" fmla="*/ 680 h 702"/>
                <a:gd name="T12" fmla="*/ 62 w 114"/>
                <a:gd name="T13" fmla="*/ 660 h 702"/>
                <a:gd name="T14" fmla="*/ 82 w 114"/>
                <a:gd name="T15" fmla="*/ 646 h 702"/>
                <a:gd name="T16" fmla="*/ 112 w 114"/>
                <a:gd name="T17" fmla="*/ 102 h 702"/>
                <a:gd name="T18" fmla="*/ 98 w 114"/>
                <a:gd name="T19" fmla="*/ 142 h 702"/>
                <a:gd name="T20" fmla="*/ 88 w 114"/>
                <a:gd name="T21" fmla="*/ 178 h 702"/>
                <a:gd name="T22" fmla="*/ 74 w 114"/>
                <a:gd name="T23" fmla="*/ 236 h 702"/>
                <a:gd name="T24" fmla="*/ 70 w 114"/>
                <a:gd name="T25" fmla="*/ 296 h 702"/>
                <a:gd name="T26" fmla="*/ 58 w 114"/>
                <a:gd name="T27" fmla="*/ 332 h 702"/>
                <a:gd name="T28" fmla="*/ 54 w 114"/>
                <a:gd name="T29" fmla="*/ 366 h 702"/>
                <a:gd name="T30" fmla="*/ 44 w 114"/>
                <a:gd name="T31" fmla="*/ 416 h 702"/>
                <a:gd name="T32" fmla="*/ 48 w 114"/>
                <a:gd name="T33" fmla="*/ 458 h 702"/>
                <a:gd name="T34" fmla="*/ 50 w 114"/>
                <a:gd name="T35" fmla="*/ 490 h 702"/>
                <a:gd name="T36" fmla="*/ 48 w 114"/>
                <a:gd name="T37" fmla="*/ 514 h 702"/>
                <a:gd name="T38" fmla="*/ 40 w 114"/>
                <a:gd name="T39" fmla="*/ 552 h 702"/>
                <a:gd name="T40" fmla="*/ 28 w 114"/>
                <a:gd name="T41" fmla="*/ 594 h 702"/>
                <a:gd name="T42" fmla="*/ 36 w 114"/>
                <a:gd name="T43" fmla="*/ 612 h 702"/>
                <a:gd name="T44" fmla="*/ 78 w 114"/>
                <a:gd name="T45" fmla="*/ 638 h 702"/>
                <a:gd name="T46" fmla="*/ 54 w 114"/>
                <a:gd name="T47" fmla="*/ 668 h 702"/>
                <a:gd name="T48" fmla="*/ 36 w 114"/>
                <a:gd name="T49" fmla="*/ 662 h 702"/>
                <a:gd name="T50" fmla="*/ 34 w 114"/>
                <a:gd name="T51" fmla="*/ 674 h 702"/>
                <a:gd name="T52" fmla="*/ 26 w 114"/>
                <a:gd name="T53" fmla="*/ 666 h 702"/>
                <a:gd name="T54" fmla="*/ 26 w 114"/>
                <a:gd name="T55" fmla="*/ 652 h 702"/>
                <a:gd name="T56" fmla="*/ 36 w 114"/>
                <a:gd name="T57" fmla="*/ 632 h 702"/>
                <a:gd name="T58" fmla="*/ 24 w 114"/>
                <a:gd name="T59" fmla="*/ 634 h 702"/>
                <a:gd name="T60" fmla="*/ 14 w 114"/>
                <a:gd name="T61" fmla="*/ 648 h 702"/>
                <a:gd name="T62" fmla="*/ 10 w 114"/>
                <a:gd name="T63" fmla="*/ 644 h 702"/>
                <a:gd name="T64" fmla="*/ 14 w 114"/>
                <a:gd name="T65" fmla="*/ 630 h 702"/>
                <a:gd name="T66" fmla="*/ 20 w 114"/>
                <a:gd name="T67" fmla="*/ 618 h 702"/>
                <a:gd name="T68" fmla="*/ 18 w 114"/>
                <a:gd name="T69" fmla="*/ 602 h 702"/>
                <a:gd name="T70" fmla="*/ 16 w 114"/>
                <a:gd name="T71" fmla="*/ 586 h 702"/>
                <a:gd name="T72" fmla="*/ 16 w 114"/>
                <a:gd name="T73" fmla="*/ 568 h 702"/>
                <a:gd name="T74" fmla="*/ 18 w 114"/>
                <a:gd name="T75" fmla="*/ 546 h 702"/>
                <a:gd name="T76" fmla="*/ 6 w 114"/>
                <a:gd name="T77" fmla="*/ 530 h 702"/>
                <a:gd name="T78" fmla="*/ 0 w 114"/>
                <a:gd name="T79" fmla="*/ 532 h 702"/>
                <a:gd name="T80" fmla="*/ 16 w 114"/>
                <a:gd name="T81" fmla="*/ 516 h 702"/>
                <a:gd name="T82" fmla="*/ 22 w 114"/>
                <a:gd name="T83" fmla="*/ 522 h 702"/>
                <a:gd name="T84" fmla="*/ 26 w 114"/>
                <a:gd name="T85" fmla="*/ 486 h 702"/>
                <a:gd name="T86" fmla="*/ 38 w 114"/>
                <a:gd name="T87" fmla="*/ 470 h 702"/>
                <a:gd name="T88" fmla="*/ 38 w 114"/>
                <a:gd name="T89" fmla="*/ 454 h 702"/>
                <a:gd name="T90" fmla="*/ 32 w 114"/>
                <a:gd name="T91" fmla="*/ 432 h 702"/>
                <a:gd name="T92" fmla="*/ 32 w 114"/>
                <a:gd name="T93" fmla="*/ 384 h 702"/>
                <a:gd name="T94" fmla="*/ 28 w 114"/>
                <a:gd name="T95" fmla="*/ 360 h 702"/>
                <a:gd name="T96" fmla="*/ 36 w 114"/>
                <a:gd name="T97" fmla="*/ 338 h 702"/>
                <a:gd name="T98" fmla="*/ 44 w 114"/>
                <a:gd name="T99" fmla="*/ 302 h 702"/>
                <a:gd name="T100" fmla="*/ 58 w 114"/>
                <a:gd name="T101" fmla="*/ 244 h 702"/>
                <a:gd name="T102" fmla="*/ 54 w 114"/>
                <a:gd name="T103" fmla="*/ 200 h 702"/>
                <a:gd name="T104" fmla="*/ 64 w 114"/>
                <a:gd name="T105" fmla="*/ 166 h 702"/>
                <a:gd name="T106" fmla="*/ 66 w 114"/>
                <a:gd name="T107" fmla="*/ 134 h 702"/>
                <a:gd name="T108" fmla="*/ 66 w 114"/>
                <a:gd name="T109" fmla="*/ 98 h 702"/>
                <a:gd name="T110" fmla="*/ 72 w 114"/>
                <a:gd name="T111" fmla="*/ 58 h 702"/>
                <a:gd name="T112" fmla="*/ 74 w 114"/>
                <a:gd name="T113" fmla="*/ 4 h 702"/>
                <a:gd name="T114" fmla="*/ 94 w 114"/>
                <a:gd name="T115" fmla="*/ 42 h 702"/>
                <a:gd name="T116" fmla="*/ 114 w 114"/>
                <a:gd name="T117" fmla="*/ 9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702">
                  <a:moveTo>
                    <a:pt x="106" y="690"/>
                  </a:moveTo>
                  <a:lnTo>
                    <a:pt x="108" y="690"/>
                  </a:lnTo>
                  <a:lnTo>
                    <a:pt x="108" y="690"/>
                  </a:lnTo>
                  <a:lnTo>
                    <a:pt x="104" y="696"/>
                  </a:lnTo>
                  <a:lnTo>
                    <a:pt x="100" y="702"/>
                  </a:lnTo>
                  <a:lnTo>
                    <a:pt x="100" y="702"/>
                  </a:lnTo>
                  <a:lnTo>
                    <a:pt x="100" y="696"/>
                  </a:lnTo>
                  <a:lnTo>
                    <a:pt x="100" y="696"/>
                  </a:lnTo>
                  <a:lnTo>
                    <a:pt x="94" y="694"/>
                  </a:lnTo>
                  <a:lnTo>
                    <a:pt x="94" y="694"/>
                  </a:lnTo>
                  <a:lnTo>
                    <a:pt x="94" y="692"/>
                  </a:lnTo>
                  <a:lnTo>
                    <a:pt x="92" y="688"/>
                  </a:lnTo>
                  <a:lnTo>
                    <a:pt x="92" y="688"/>
                  </a:lnTo>
                  <a:lnTo>
                    <a:pt x="80" y="692"/>
                  </a:lnTo>
                  <a:lnTo>
                    <a:pt x="78" y="694"/>
                  </a:lnTo>
                  <a:lnTo>
                    <a:pt x="78" y="694"/>
                  </a:lnTo>
                  <a:lnTo>
                    <a:pt x="74" y="694"/>
                  </a:lnTo>
                  <a:lnTo>
                    <a:pt x="68" y="694"/>
                  </a:lnTo>
                  <a:lnTo>
                    <a:pt x="68" y="694"/>
                  </a:lnTo>
                  <a:lnTo>
                    <a:pt x="68" y="692"/>
                  </a:lnTo>
                  <a:lnTo>
                    <a:pt x="68" y="692"/>
                  </a:lnTo>
                  <a:lnTo>
                    <a:pt x="70" y="692"/>
                  </a:lnTo>
                  <a:lnTo>
                    <a:pt x="70" y="690"/>
                  </a:lnTo>
                  <a:lnTo>
                    <a:pt x="66" y="688"/>
                  </a:lnTo>
                  <a:lnTo>
                    <a:pt x="66" y="688"/>
                  </a:lnTo>
                  <a:lnTo>
                    <a:pt x="62" y="690"/>
                  </a:lnTo>
                  <a:lnTo>
                    <a:pt x="58" y="690"/>
                  </a:lnTo>
                  <a:lnTo>
                    <a:pt x="58" y="690"/>
                  </a:lnTo>
                  <a:lnTo>
                    <a:pt x="58" y="686"/>
                  </a:lnTo>
                  <a:lnTo>
                    <a:pt x="58" y="686"/>
                  </a:lnTo>
                  <a:lnTo>
                    <a:pt x="50" y="686"/>
                  </a:lnTo>
                  <a:lnTo>
                    <a:pt x="50" y="684"/>
                  </a:lnTo>
                  <a:lnTo>
                    <a:pt x="50" y="684"/>
                  </a:lnTo>
                  <a:lnTo>
                    <a:pt x="46" y="684"/>
                  </a:lnTo>
                  <a:lnTo>
                    <a:pt x="46" y="686"/>
                  </a:lnTo>
                  <a:lnTo>
                    <a:pt x="46" y="686"/>
                  </a:lnTo>
                  <a:lnTo>
                    <a:pt x="46" y="688"/>
                  </a:lnTo>
                  <a:lnTo>
                    <a:pt x="46" y="688"/>
                  </a:lnTo>
                  <a:lnTo>
                    <a:pt x="42" y="686"/>
                  </a:lnTo>
                  <a:lnTo>
                    <a:pt x="42" y="686"/>
                  </a:lnTo>
                  <a:lnTo>
                    <a:pt x="42" y="684"/>
                  </a:lnTo>
                  <a:lnTo>
                    <a:pt x="42" y="684"/>
                  </a:lnTo>
                  <a:lnTo>
                    <a:pt x="44" y="684"/>
                  </a:lnTo>
                  <a:lnTo>
                    <a:pt x="44" y="682"/>
                  </a:lnTo>
                  <a:lnTo>
                    <a:pt x="44" y="682"/>
                  </a:lnTo>
                  <a:lnTo>
                    <a:pt x="56" y="680"/>
                  </a:lnTo>
                  <a:lnTo>
                    <a:pt x="56" y="680"/>
                  </a:lnTo>
                  <a:lnTo>
                    <a:pt x="56" y="678"/>
                  </a:lnTo>
                  <a:lnTo>
                    <a:pt x="56" y="676"/>
                  </a:lnTo>
                  <a:lnTo>
                    <a:pt x="56" y="676"/>
                  </a:lnTo>
                  <a:lnTo>
                    <a:pt x="52" y="678"/>
                  </a:lnTo>
                  <a:lnTo>
                    <a:pt x="52" y="678"/>
                  </a:lnTo>
                  <a:lnTo>
                    <a:pt x="48" y="678"/>
                  </a:lnTo>
                  <a:lnTo>
                    <a:pt x="46" y="676"/>
                  </a:lnTo>
                  <a:lnTo>
                    <a:pt x="44" y="670"/>
                  </a:lnTo>
                  <a:lnTo>
                    <a:pt x="44" y="670"/>
                  </a:lnTo>
                  <a:lnTo>
                    <a:pt x="50" y="670"/>
                  </a:lnTo>
                  <a:lnTo>
                    <a:pt x="50" y="670"/>
                  </a:lnTo>
                  <a:lnTo>
                    <a:pt x="50" y="674"/>
                  </a:lnTo>
                  <a:lnTo>
                    <a:pt x="50" y="674"/>
                  </a:lnTo>
                  <a:lnTo>
                    <a:pt x="54" y="672"/>
                  </a:lnTo>
                  <a:lnTo>
                    <a:pt x="54" y="674"/>
                  </a:lnTo>
                  <a:lnTo>
                    <a:pt x="54" y="674"/>
                  </a:lnTo>
                  <a:lnTo>
                    <a:pt x="56" y="668"/>
                  </a:lnTo>
                  <a:lnTo>
                    <a:pt x="56" y="668"/>
                  </a:lnTo>
                  <a:lnTo>
                    <a:pt x="60" y="668"/>
                  </a:lnTo>
                  <a:lnTo>
                    <a:pt x="60" y="668"/>
                  </a:lnTo>
                  <a:lnTo>
                    <a:pt x="60" y="676"/>
                  </a:lnTo>
                  <a:lnTo>
                    <a:pt x="64" y="678"/>
                  </a:lnTo>
                  <a:lnTo>
                    <a:pt x="64" y="678"/>
                  </a:lnTo>
                  <a:lnTo>
                    <a:pt x="62" y="682"/>
                  </a:lnTo>
                  <a:lnTo>
                    <a:pt x="66" y="682"/>
                  </a:lnTo>
                  <a:lnTo>
                    <a:pt x="66" y="682"/>
                  </a:lnTo>
                  <a:lnTo>
                    <a:pt x="66" y="678"/>
                  </a:lnTo>
                  <a:lnTo>
                    <a:pt x="72" y="678"/>
                  </a:lnTo>
                  <a:lnTo>
                    <a:pt x="72" y="678"/>
                  </a:lnTo>
                  <a:lnTo>
                    <a:pt x="74" y="680"/>
                  </a:lnTo>
                  <a:lnTo>
                    <a:pt x="74" y="680"/>
                  </a:lnTo>
                  <a:lnTo>
                    <a:pt x="78" y="680"/>
                  </a:lnTo>
                  <a:lnTo>
                    <a:pt x="78" y="680"/>
                  </a:lnTo>
                  <a:lnTo>
                    <a:pt x="72" y="674"/>
                  </a:lnTo>
                  <a:lnTo>
                    <a:pt x="72" y="674"/>
                  </a:lnTo>
                  <a:lnTo>
                    <a:pt x="66" y="674"/>
                  </a:lnTo>
                  <a:lnTo>
                    <a:pt x="66" y="674"/>
                  </a:lnTo>
                  <a:lnTo>
                    <a:pt x="64" y="670"/>
                  </a:lnTo>
                  <a:lnTo>
                    <a:pt x="64" y="666"/>
                  </a:lnTo>
                  <a:lnTo>
                    <a:pt x="64" y="666"/>
                  </a:lnTo>
                  <a:lnTo>
                    <a:pt x="74" y="660"/>
                  </a:lnTo>
                  <a:lnTo>
                    <a:pt x="74" y="660"/>
                  </a:lnTo>
                  <a:lnTo>
                    <a:pt x="64" y="660"/>
                  </a:lnTo>
                  <a:lnTo>
                    <a:pt x="62" y="660"/>
                  </a:lnTo>
                  <a:lnTo>
                    <a:pt x="62" y="658"/>
                  </a:lnTo>
                  <a:lnTo>
                    <a:pt x="62" y="654"/>
                  </a:lnTo>
                  <a:lnTo>
                    <a:pt x="62" y="646"/>
                  </a:lnTo>
                  <a:lnTo>
                    <a:pt x="62" y="646"/>
                  </a:lnTo>
                  <a:lnTo>
                    <a:pt x="64" y="646"/>
                  </a:lnTo>
                  <a:lnTo>
                    <a:pt x="68" y="646"/>
                  </a:lnTo>
                  <a:lnTo>
                    <a:pt x="68" y="646"/>
                  </a:lnTo>
                  <a:lnTo>
                    <a:pt x="68" y="646"/>
                  </a:lnTo>
                  <a:lnTo>
                    <a:pt x="72" y="648"/>
                  </a:lnTo>
                  <a:lnTo>
                    <a:pt x="72" y="648"/>
                  </a:lnTo>
                  <a:lnTo>
                    <a:pt x="78" y="642"/>
                  </a:lnTo>
                  <a:lnTo>
                    <a:pt x="78" y="642"/>
                  </a:lnTo>
                  <a:lnTo>
                    <a:pt x="82" y="646"/>
                  </a:lnTo>
                  <a:lnTo>
                    <a:pt x="82" y="646"/>
                  </a:lnTo>
                  <a:lnTo>
                    <a:pt x="86" y="644"/>
                  </a:lnTo>
                  <a:lnTo>
                    <a:pt x="90" y="690"/>
                  </a:lnTo>
                  <a:lnTo>
                    <a:pt x="90" y="690"/>
                  </a:lnTo>
                  <a:lnTo>
                    <a:pt x="94" y="688"/>
                  </a:lnTo>
                  <a:lnTo>
                    <a:pt x="100" y="688"/>
                  </a:lnTo>
                  <a:lnTo>
                    <a:pt x="100" y="688"/>
                  </a:lnTo>
                  <a:lnTo>
                    <a:pt x="96" y="688"/>
                  </a:lnTo>
                  <a:lnTo>
                    <a:pt x="98" y="688"/>
                  </a:lnTo>
                  <a:lnTo>
                    <a:pt x="106" y="690"/>
                  </a:lnTo>
                  <a:lnTo>
                    <a:pt x="106" y="690"/>
                  </a:lnTo>
                  <a:close/>
                  <a:moveTo>
                    <a:pt x="112" y="102"/>
                  </a:moveTo>
                  <a:lnTo>
                    <a:pt x="112" y="102"/>
                  </a:lnTo>
                  <a:lnTo>
                    <a:pt x="112" y="106"/>
                  </a:lnTo>
                  <a:lnTo>
                    <a:pt x="108" y="106"/>
                  </a:lnTo>
                  <a:lnTo>
                    <a:pt x="106" y="108"/>
                  </a:lnTo>
                  <a:lnTo>
                    <a:pt x="104" y="110"/>
                  </a:lnTo>
                  <a:lnTo>
                    <a:pt x="104" y="110"/>
                  </a:lnTo>
                  <a:lnTo>
                    <a:pt x="102" y="114"/>
                  </a:lnTo>
                  <a:lnTo>
                    <a:pt x="98" y="116"/>
                  </a:lnTo>
                  <a:lnTo>
                    <a:pt x="96" y="116"/>
                  </a:lnTo>
                  <a:lnTo>
                    <a:pt x="94" y="118"/>
                  </a:lnTo>
                  <a:lnTo>
                    <a:pt x="94" y="118"/>
                  </a:lnTo>
                  <a:lnTo>
                    <a:pt x="94" y="134"/>
                  </a:lnTo>
                  <a:lnTo>
                    <a:pt x="94" y="134"/>
                  </a:lnTo>
                  <a:lnTo>
                    <a:pt x="98" y="142"/>
                  </a:lnTo>
                  <a:lnTo>
                    <a:pt x="98" y="144"/>
                  </a:lnTo>
                  <a:lnTo>
                    <a:pt x="96" y="146"/>
                  </a:lnTo>
                  <a:lnTo>
                    <a:pt x="96" y="146"/>
                  </a:lnTo>
                  <a:lnTo>
                    <a:pt x="94" y="148"/>
                  </a:lnTo>
                  <a:lnTo>
                    <a:pt x="94" y="150"/>
                  </a:lnTo>
                  <a:lnTo>
                    <a:pt x="96" y="154"/>
                  </a:lnTo>
                  <a:lnTo>
                    <a:pt x="96" y="154"/>
                  </a:lnTo>
                  <a:lnTo>
                    <a:pt x="96" y="160"/>
                  </a:lnTo>
                  <a:lnTo>
                    <a:pt x="94" y="166"/>
                  </a:lnTo>
                  <a:lnTo>
                    <a:pt x="94" y="166"/>
                  </a:lnTo>
                  <a:lnTo>
                    <a:pt x="90" y="172"/>
                  </a:lnTo>
                  <a:lnTo>
                    <a:pt x="88" y="178"/>
                  </a:lnTo>
                  <a:lnTo>
                    <a:pt x="88" y="178"/>
                  </a:lnTo>
                  <a:lnTo>
                    <a:pt x="86" y="182"/>
                  </a:lnTo>
                  <a:lnTo>
                    <a:pt x="84" y="184"/>
                  </a:lnTo>
                  <a:lnTo>
                    <a:pt x="82" y="186"/>
                  </a:lnTo>
                  <a:lnTo>
                    <a:pt x="80" y="192"/>
                  </a:lnTo>
                  <a:lnTo>
                    <a:pt x="80" y="192"/>
                  </a:lnTo>
                  <a:lnTo>
                    <a:pt x="78" y="210"/>
                  </a:lnTo>
                  <a:lnTo>
                    <a:pt x="78" y="210"/>
                  </a:lnTo>
                  <a:lnTo>
                    <a:pt x="78" y="218"/>
                  </a:lnTo>
                  <a:lnTo>
                    <a:pt x="78" y="224"/>
                  </a:lnTo>
                  <a:lnTo>
                    <a:pt x="78" y="224"/>
                  </a:lnTo>
                  <a:lnTo>
                    <a:pt x="76" y="228"/>
                  </a:lnTo>
                  <a:lnTo>
                    <a:pt x="74" y="236"/>
                  </a:lnTo>
                  <a:lnTo>
                    <a:pt x="74" y="236"/>
                  </a:lnTo>
                  <a:lnTo>
                    <a:pt x="74" y="244"/>
                  </a:lnTo>
                  <a:lnTo>
                    <a:pt x="74" y="250"/>
                  </a:lnTo>
                  <a:lnTo>
                    <a:pt x="74" y="250"/>
                  </a:lnTo>
                  <a:lnTo>
                    <a:pt x="74" y="258"/>
                  </a:lnTo>
                  <a:lnTo>
                    <a:pt x="74" y="262"/>
                  </a:lnTo>
                  <a:lnTo>
                    <a:pt x="74" y="262"/>
                  </a:lnTo>
                  <a:lnTo>
                    <a:pt x="70" y="268"/>
                  </a:lnTo>
                  <a:lnTo>
                    <a:pt x="72" y="274"/>
                  </a:lnTo>
                  <a:lnTo>
                    <a:pt x="72" y="274"/>
                  </a:lnTo>
                  <a:lnTo>
                    <a:pt x="72" y="280"/>
                  </a:lnTo>
                  <a:lnTo>
                    <a:pt x="72" y="286"/>
                  </a:lnTo>
                  <a:lnTo>
                    <a:pt x="72" y="286"/>
                  </a:lnTo>
                  <a:lnTo>
                    <a:pt x="70" y="296"/>
                  </a:lnTo>
                  <a:lnTo>
                    <a:pt x="66" y="306"/>
                  </a:lnTo>
                  <a:lnTo>
                    <a:pt x="66" y="306"/>
                  </a:lnTo>
                  <a:lnTo>
                    <a:pt x="64" y="312"/>
                  </a:lnTo>
                  <a:lnTo>
                    <a:pt x="66" y="316"/>
                  </a:lnTo>
                  <a:lnTo>
                    <a:pt x="66" y="316"/>
                  </a:lnTo>
                  <a:lnTo>
                    <a:pt x="66" y="322"/>
                  </a:lnTo>
                  <a:lnTo>
                    <a:pt x="66" y="326"/>
                  </a:lnTo>
                  <a:lnTo>
                    <a:pt x="66" y="326"/>
                  </a:lnTo>
                  <a:lnTo>
                    <a:pt x="64" y="328"/>
                  </a:lnTo>
                  <a:lnTo>
                    <a:pt x="62" y="328"/>
                  </a:lnTo>
                  <a:lnTo>
                    <a:pt x="60" y="328"/>
                  </a:lnTo>
                  <a:lnTo>
                    <a:pt x="60" y="328"/>
                  </a:lnTo>
                  <a:lnTo>
                    <a:pt x="58" y="332"/>
                  </a:lnTo>
                  <a:lnTo>
                    <a:pt x="56" y="334"/>
                  </a:lnTo>
                  <a:lnTo>
                    <a:pt x="54" y="338"/>
                  </a:lnTo>
                  <a:lnTo>
                    <a:pt x="54" y="338"/>
                  </a:lnTo>
                  <a:lnTo>
                    <a:pt x="54" y="344"/>
                  </a:lnTo>
                  <a:lnTo>
                    <a:pt x="54" y="352"/>
                  </a:lnTo>
                  <a:lnTo>
                    <a:pt x="54" y="352"/>
                  </a:lnTo>
                  <a:lnTo>
                    <a:pt x="54" y="354"/>
                  </a:lnTo>
                  <a:lnTo>
                    <a:pt x="56" y="356"/>
                  </a:lnTo>
                  <a:lnTo>
                    <a:pt x="58" y="362"/>
                  </a:lnTo>
                  <a:lnTo>
                    <a:pt x="58" y="362"/>
                  </a:lnTo>
                  <a:lnTo>
                    <a:pt x="56" y="364"/>
                  </a:lnTo>
                  <a:lnTo>
                    <a:pt x="56" y="364"/>
                  </a:lnTo>
                  <a:lnTo>
                    <a:pt x="54" y="366"/>
                  </a:lnTo>
                  <a:lnTo>
                    <a:pt x="54" y="366"/>
                  </a:lnTo>
                  <a:lnTo>
                    <a:pt x="50" y="376"/>
                  </a:lnTo>
                  <a:lnTo>
                    <a:pt x="48" y="386"/>
                  </a:lnTo>
                  <a:lnTo>
                    <a:pt x="48" y="386"/>
                  </a:lnTo>
                  <a:lnTo>
                    <a:pt x="48" y="392"/>
                  </a:lnTo>
                  <a:lnTo>
                    <a:pt x="44" y="396"/>
                  </a:lnTo>
                  <a:lnTo>
                    <a:pt x="44" y="396"/>
                  </a:lnTo>
                  <a:lnTo>
                    <a:pt x="42" y="400"/>
                  </a:lnTo>
                  <a:lnTo>
                    <a:pt x="44" y="402"/>
                  </a:lnTo>
                  <a:lnTo>
                    <a:pt x="44" y="406"/>
                  </a:lnTo>
                  <a:lnTo>
                    <a:pt x="46" y="410"/>
                  </a:lnTo>
                  <a:lnTo>
                    <a:pt x="46" y="410"/>
                  </a:lnTo>
                  <a:lnTo>
                    <a:pt x="44" y="416"/>
                  </a:lnTo>
                  <a:lnTo>
                    <a:pt x="44" y="420"/>
                  </a:lnTo>
                  <a:lnTo>
                    <a:pt x="46" y="422"/>
                  </a:lnTo>
                  <a:lnTo>
                    <a:pt x="46" y="422"/>
                  </a:lnTo>
                  <a:lnTo>
                    <a:pt x="50" y="422"/>
                  </a:lnTo>
                  <a:lnTo>
                    <a:pt x="50" y="426"/>
                  </a:lnTo>
                  <a:lnTo>
                    <a:pt x="50" y="426"/>
                  </a:lnTo>
                  <a:lnTo>
                    <a:pt x="50" y="438"/>
                  </a:lnTo>
                  <a:lnTo>
                    <a:pt x="50" y="438"/>
                  </a:lnTo>
                  <a:lnTo>
                    <a:pt x="46" y="446"/>
                  </a:lnTo>
                  <a:lnTo>
                    <a:pt x="46" y="450"/>
                  </a:lnTo>
                  <a:lnTo>
                    <a:pt x="46" y="452"/>
                  </a:lnTo>
                  <a:lnTo>
                    <a:pt x="46" y="452"/>
                  </a:lnTo>
                  <a:lnTo>
                    <a:pt x="48" y="458"/>
                  </a:lnTo>
                  <a:lnTo>
                    <a:pt x="50" y="460"/>
                  </a:lnTo>
                  <a:lnTo>
                    <a:pt x="50" y="462"/>
                  </a:lnTo>
                  <a:lnTo>
                    <a:pt x="50" y="462"/>
                  </a:lnTo>
                  <a:lnTo>
                    <a:pt x="50" y="466"/>
                  </a:lnTo>
                  <a:lnTo>
                    <a:pt x="50" y="472"/>
                  </a:lnTo>
                  <a:lnTo>
                    <a:pt x="50" y="472"/>
                  </a:lnTo>
                  <a:lnTo>
                    <a:pt x="52" y="478"/>
                  </a:lnTo>
                  <a:lnTo>
                    <a:pt x="52" y="480"/>
                  </a:lnTo>
                  <a:lnTo>
                    <a:pt x="52" y="482"/>
                  </a:lnTo>
                  <a:lnTo>
                    <a:pt x="52" y="482"/>
                  </a:lnTo>
                  <a:lnTo>
                    <a:pt x="50" y="486"/>
                  </a:lnTo>
                  <a:lnTo>
                    <a:pt x="50" y="490"/>
                  </a:lnTo>
                  <a:lnTo>
                    <a:pt x="50" y="490"/>
                  </a:lnTo>
                  <a:lnTo>
                    <a:pt x="52" y="494"/>
                  </a:lnTo>
                  <a:lnTo>
                    <a:pt x="52" y="494"/>
                  </a:lnTo>
                  <a:lnTo>
                    <a:pt x="50" y="496"/>
                  </a:lnTo>
                  <a:lnTo>
                    <a:pt x="50" y="496"/>
                  </a:lnTo>
                  <a:lnTo>
                    <a:pt x="48" y="496"/>
                  </a:lnTo>
                  <a:lnTo>
                    <a:pt x="48" y="498"/>
                  </a:lnTo>
                  <a:lnTo>
                    <a:pt x="46" y="502"/>
                  </a:lnTo>
                  <a:lnTo>
                    <a:pt x="46" y="502"/>
                  </a:lnTo>
                  <a:lnTo>
                    <a:pt x="46" y="502"/>
                  </a:lnTo>
                  <a:lnTo>
                    <a:pt x="46" y="504"/>
                  </a:lnTo>
                  <a:lnTo>
                    <a:pt x="48" y="510"/>
                  </a:lnTo>
                  <a:lnTo>
                    <a:pt x="48" y="510"/>
                  </a:lnTo>
                  <a:lnTo>
                    <a:pt x="48" y="514"/>
                  </a:lnTo>
                  <a:lnTo>
                    <a:pt x="48" y="520"/>
                  </a:lnTo>
                  <a:lnTo>
                    <a:pt x="48" y="520"/>
                  </a:lnTo>
                  <a:lnTo>
                    <a:pt x="46" y="526"/>
                  </a:lnTo>
                  <a:lnTo>
                    <a:pt x="46" y="532"/>
                  </a:lnTo>
                  <a:lnTo>
                    <a:pt x="46" y="532"/>
                  </a:lnTo>
                  <a:lnTo>
                    <a:pt x="46" y="536"/>
                  </a:lnTo>
                  <a:lnTo>
                    <a:pt x="46" y="538"/>
                  </a:lnTo>
                  <a:lnTo>
                    <a:pt x="46" y="538"/>
                  </a:lnTo>
                  <a:lnTo>
                    <a:pt x="42" y="542"/>
                  </a:lnTo>
                  <a:lnTo>
                    <a:pt x="42" y="542"/>
                  </a:lnTo>
                  <a:lnTo>
                    <a:pt x="40" y="548"/>
                  </a:lnTo>
                  <a:lnTo>
                    <a:pt x="40" y="552"/>
                  </a:lnTo>
                  <a:lnTo>
                    <a:pt x="40" y="552"/>
                  </a:lnTo>
                  <a:lnTo>
                    <a:pt x="42" y="558"/>
                  </a:lnTo>
                  <a:lnTo>
                    <a:pt x="38" y="562"/>
                  </a:lnTo>
                  <a:lnTo>
                    <a:pt x="38" y="562"/>
                  </a:lnTo>
                  <a:lnTo>
                    <a:pt x="32" y="566"/>
                  </a:lnTo>
                  <a:lnTo>
                    <a:pt x="30" y="568"/>
                  </a:lnTo>
                  <a:lnTo>
                    <a:pt x="30" y="570"/>
                  </a:lnTo>
                  <a:lnTo>
                    <a:pt x="30" y="570"/>
                  </a:lnTo>
                  <a:lnTo>
                    <a:pt x="32" y="578"/>
                  </a:lnTo>
                  <a:lnTo>
                    <a:pt x="30" y="582"/>
                  </a:lnTo>
                  <a:lnTo>
                    <a:pt x="30" y="582"/>
                  </a:lnTo>
                  <a:lnTo>
                    <a:pt x="28" y="588"/>
                  </a:lnTo>
                  <a:lnTo>
                    <a:pt x="28" y="594"/>
                  </a:lnTo>
                  <a:lnTo>
                    <a:pt x="28" y="594"/>
                  </a:lnTo>
                  <a:lnTo>
                    <a:pt x="28" y="600"/>
                  </a:lnTo>
                  <a:lnTo>
                    <a:pt x="28" y="602"/>
                  </a:lnTo>
                  <a:lnTo>
                    <a:pt x="30" y="602"/>
                  </a:lnTo>
                  <a:lnTo>
                    <a:pt x="30" y="602"/>
                  </a:lnTo>
                  <a:lnTo>
                    <a:pt x="32" y="602"/>
                  </a:lnTo>
                  <a:lnTo>
                    <a:pt x="34" y="600"/>
                  </a:lnTo>
                  <a:lnTo>
                    <a:pt x="36" y="600"/>
                  </a:lnTo>
                  <a:lnTo>
                    <a:pt x="38" y="600"/>
                  </a:lnTo>
                  <a:lnTo>
                    <a:pt x="38" y="600"/>
                  </a:lnTo>
                  <a:lnTo>
                    <a:pt x="40" y="606"/>
                  </a:lnTo>
                  <a:lnTo>
                    <a:pt x="38" y="610"/>
                  </a:lnTo>
                  <a:lnTo>
                    <a:pt x="38" y="610"/>
                  </a:lnTo>
                  <a:lnTo>
                    <a:pt x="36" y="612"/>
                  </a:lnTo>
                  <a:lnTo>
                    <a:pt x="36" y="614"/>
                  </a:lnTo>
                  <a:lnTo>
                    <a:pt x="38" y="620"/>
                  </a:lnTo>
                  <a:lnTo>
                    <a:pt x="38" y="620"/>
                  </a:lnTo>
                  <a:lnTo>
                    <a:pt x="46" y="628"/>
                  </a:lnTo>
                  <a:lnTo>
                    <a:pt x="50" y="634"/>
                  </a:lnTo>
                  <a:lnTo>
                    <a:pt x="50" y="634"/>
                  </a:lnTo>
                  <a:lnTo>
                    <a:pt x="68" y="632"/>
                  </a:lnTo>
                  <a:lnTo>
                    <a:pt x="68" y="632"/>
                  </a:lnTo>
                  <a:lnTo>
                    <a:pt x="92" y="634"/>
                  </a:lnTo>
                  <a:lnTo>
                    <a:pt x="92" y="636"/>
                  </a:lnTo>
                  <a:lnTo>
                    <a:pt x="92" y="636"/>
                  </a:lnTo>
                  <a:lnTo>
                    <a:pt x="82" y="636"/>
                  </a:lnTo>
                  <a:lnTo>
                    <a:pt x="78" y="638"/>
                  </a:lnTo>
                  <a:lnTo>
                    <a:pt x="76" y="644"/>
                  </a:lnTo>
                  <a:lnTo>
                    <a:pt x="76" y="644"/>
                  </a:lnTo>
                  <a:lnTo>
                    <a:pt x="58" y="644"/>
                  </a:lnTo>
                  <a:lnTo>
                    <a:pt x="58" y="644"/>
                  </a:lnTo>
                  <a:lnTo>
                    <a:pt x="60" y="648"/>
                  </a:lnTo>
                  <a:lnTo>
                    <a:pt x="60" y="648"/>
                  </a:lnTo>
                  <a:lnTo>
                    <a:pt x="56" y="654"/>
                  </a:lnTo>
                  <a:lnTo>
                    <a:pt x="56" y="654"/>
                  </a:lnTo>
                  <a:lnTo>
                    <a:pt x="58" y="660"/>
                  </a:lnTo>
                  <a:lnTo>
                    <a:pt x="56" y="666"/>
                  </a:lnTo>
                  <a:lnTo>
                    <a:pt x="56" y="666"/>
                  </a:lnTo>
                  <a:lnTo>
                    <a:pt x="54" y="668"/>
                  </a:lnTo>
                  <a:lnTo>
                    <a:pt x="54" y="668"/>
                  </a:lnTo>
                  <a:lnTo>
                    <a:pt x="48" y="666"/>
                  </a:lnTo>
                  <a:lnTo>
                    <a:pt x="48" y="666"/>
                  </a:lnTo>
                  <a:lnTo>
                    <a:pt x="44" y="664"/>
                  </a:lnTo>
                  <a:lnTo>
                    <a:pt x="44" y="662"/>
                  </a:lnTo>
                  <a:lnTo>
                    <a:pt x="44" y="656"/>
                  </a:lnTo>
                  <a:lnTo>
                    <a:pt x="44" y="656"/>
                  </a:lnTo>
                  <a:lnTo>
                    <a:pt x="40" y="658"/>
                  </a:lnTo>
                  <a:lnTo>
                    <a:pt x="40" y="658"/>
                  </a:lnTo>
                  <a:lnTo>
                    <a:pt x="40" y="662"/>
                  </a:lnTo>
                  <a:lnTo>
                    <a:pt x="40" y="662"/>
                  </a:lnTo>
                  <a:lnTo>
                    <a:pt x="34" y="658"/>
                  </a:lnTo>
                  <a:lnTo>
                    <a:pt x="32" y="658"/>
                  </a:lnTo>
                  <a:lnTo>
                    <a:pt x="36" y="662"/>
                  </a:lnTo>
                  <a:lnTo>
                    <a:pt x="36" y="662"/>
                  </a:lnTo>
                  <a:lnTo>
                    <a:pt x="42" y="666"/>
                  </a:lnTo>
                  <a:lnTo>
                    <a:pt x="42" y="666"/>
                  </a:lnTo>
                  <a:lnTo>
                    <a:pt x="40" y="670"/>
                  </a:lnTo>
                  <a:lnTo>
                    <a:pt x="42" y="674"/>
                  </a:lnTo>
                  <a:lnTo>
                    <a:pt x="42" y="674"/>
                  </a:lnTo>
                  <a:lnTo>
                    <a:pt x="42" y="674"/>
                  </a:lnTo>
                  <a:lnTo>
                    <a:pt x="38" y="676"/>
                  </a:lnTo>
                  <a:lnTo>
                    <a:pt x="38" y="676"/>
                  </a:lnTo>
                  <a:lnTo>
                    <a:pt x="38" y="674"/>
                  </a:lnTo>
                  <a:lnTo>
                    <a:pt x="38" y="674"/>
                  </a:lnTo>
                  <a:lnTo>
                    <a:pt x="36" y="674"/>
                  </a:lnTo>
                  <a:lnTo>
                    <a:pt x="34" y="674"/>
                  </a:lnTo>
                  <a:lnTo>
                    <a:pt x="34" y="674"/>
                  </a:lnTo>
                  <a:lnTo>
                    <a:pt x="32" y="672"/>
                  </a:lnTo>
                  <a:lnTo>
                    <a:pt x="32" y="672"/>
                  </a:lnTo>
                  <a:lnTo>
                    <a:pt x="32" y="670"/>
                  </a:lnTo>
                  <a:lnTo>
                    <a:pt x="32" y="668"/>
                  </a:lnTo>
                  <a:lnTo>
                    <a:pt x="32" y="668"/>
                  </a:lnTo>
                  <a:lnTo>
                    <a:pt x="30" y="668"/>
                  </a:lnTo>
                  <a:lnTo>
                    <a:pt x="28" y="670"/>
                  </a:lnTo>
                  <a:lnTo>
                    <a:pt x="28" y="668"/>
                  </a:lnTo>
                  <a:lnTo>
                    <a:pt x="28" y="668"/>
                  </a:lnTo>
                  <a:lnTo>
                    <a:pt x="26" y="668"/>
                  </a:lnTo>
                  <a:lnTo>
                    <a:pt x="26" y="666"/>
                  </a:lnTo>
                  <a:lnTo>
                    <a:pt x="26" y="666"/>
                  </a:lnTo>
                  <a:lnTo>
                    <a:pt x="24" y="666"/>
                  </a:lnTo>
                  <a:lnTo>
                    <a:pt x="24" y="666"/>
                  </a:lnTo>
                  <a:lnTo>
                    <a:pt x="24" y="662"/>
                  </a:lnTo>
                  <a:lnTo>
                    <a:pt x="24" y="662"/>
                  </a:lnTo>
                  <a:lnTo>
                    <a:pt x="26" y="654"/>
                  </a:lnTo>
                  <a:lnTo>
                    <a:pt x="30" y="654"/>
                  </a:lnTo>
                  <a:lnTo>
                    <a:pt x="30" y="654"/>
                  </a:lnTo>
                  <a:lnTo>
                    <a:pt x="30" y="656"/>
                  </a:lnTo>
                  <a:lnTo>
                    <a:pt x="32" y="656"/>
                  </a:lnTo>
                  <a:lnTo>
                    <a:pt x="32" y="654"/>
                  </a:lnTo>
                  <a:lnTo>
                    <a:pt x="32" y="654"/>
                  </a:lnTo>
                  <a:lnTo>
                    <a:pt x="30" y="652"/>
                  </a:lnTo>
                  <a:lnTo>
                    <a:pt x="26" y="652"/>
                  </a:lnTo>
                  <a:lnTo>
                    <a:pt x="26" y="652"/>
                  </a:lnTo>
                  <a:lnTo>
                    <a:pt x="24" y="644"/>
                  </a:lnTo>
                  <a:lnTo>
                    <a:pt x="22" y="636"/>
                  </a:lnTo>
                  <a:lnTo>
                    <a:pt x="22" y="636"/>
                  </a:lnTo>
                  <a:lnTo>
                    <a:pt x="26" y="636"/>
                  </a:lnTo>
                  <a:lnTo>
                    <a:pt x="30" y="636"/>
                  </a:lnTo>
                  <a:lnTo>
                    <a:pt x="30" y="636"/>
                  </a:lnTo>
                  <a:lnTo>
                    <a:pt x="30" y="638"/>
                  </a:lnTo>
                  <a:lnTo>
                    <a:pt x="32" y="638"/>
                  </a:lnTo>
                  <a:lnTo>
                    <a:pt x="32" y="638"/>
                  </a:lnTo>
                  <a:lnTo>
                    <a:pt x="34" y="632"/>
                  </a:lnTo>
                  <a:lnTo>
                    <a:pt x="36" y="632"/>
                  </a:lnTo>
                  <a:lnTo>
                    <a:pt x="36" y="632"/>
                  </a:lnTo>
                  <a:lnTo>
                    <a:pt x="40" y="628"/>
                  </a:lnTo>
                  <a:lnTo>
                    <a:pt x="40" y="626"/>
                  </a:lnTo>
                  <a:lnTo>
                    <a:pt x="40" y="626"/>
                  </a:lnTo>
                  <a:lnTo>
                    <a:pt x="38" y="628"/>
                  </a:lnTo>
                  <a:lnTo>
                    <a:pt x="36" y="628"/>
                  </a:lnTo>
                  <a:lnTo>
                    <a:pt x="36" y="628"/>
                  </a:lnTo>
                  <a:lnTo>
                    <a:pt x="34" y="624"/>
                  </a:lnTo>
                  <a:lnTo>
                    <a:pt x="34" y="624"/>
                  </a:lnTo>
                  <a:lnTo>
                    <a:pt x="30" y="630"/>
                  </a:lnTo>
                  <a:lnTo>
                    <a:pt x="26" y="634"/>
                  </a:lnTo>
                  <a:lnTo>
                    <a:pt x="26" y="634"/>
                  </a:lnTo>
                  <a:lnTo>
                    <a:pt x="24" y="634"/>
                  </a:lnTo>
                  <a:lnTo>
                    <a:pt x="24" y="634"/>
                  </a:lnTo>
                  <a:lnTo>
                    <a:pt x="24" y="628"/>
                  </a:lnTo>
                  <a:lnTo>
                    <a:pt x="24" y="628"/>
                  </a:lnTo>
                  <a:lnTo>
                    <a:pt x="18" y="632"/>
                  </a:lnTo>
                  <a:lnTo>
                    <a:pt x="18" y="632"/>
                  </a:lnTo>
                  <a:lnTo>
                    <a:pt x="18" y="632"/>
                  </a:lnTo>
                  <a:lnTo>
                    <a:pt x="16" y="632"/>
                  </a:lnTo>
                  <a:lnTo>
                    <a:pt x="16" y="632"/>
                  </a:lnTo>
                  <a:lnTo>
                    <a:pt x="20" y="638"/>
                  </a:lnTo>
                  <a:lnTo>
                    <a:pt x="20" y="648"/>
                  </a:lnTo>
                  <a:lnTo>
                    <a:pt x="20" y="648"/>
                  </a:lnTo>
                  <a:lnTo>
                    <a:pt x="12" y="646"/>
                  </a:lnTo>
                  <a:lnTo>
                    <a:pt x="12" y="646"/>
                  </a:lnTo>
                  <a:lnTo>
                    <a:pt x="14" y="648"/>
                  </a:lnTo>
                  <a:lnTo>
                    <a:pt x="14" y="648"/>
                  </a:lnTo>
                  <a:lnTo>
                    <a:pt x="16" y="648"/>
                  </a:lnTo>
                  <a:lnTo>
                    <a:pt x="16" y="648"/>
                  </a:lnTo>
                  <a:lnTo>
                    <a:pt x="24" y="654"/>
                  </a:lnTo>
                  <a:lnTo>
                    <a:pt x="24" y="656"/>
                  </a:lnTo>
                  <a:lnTo>
                    <a:pt x="22" y="656"/>
                  </a:lnTo>
                  <a:lnTo>
                    <a:pt x="22" y="656"/>
                  </a:lnTo>
                  <a:lnTo>
                    <a:pt x="18" y="656"/>
                  </a:lnTo>
                  <a:lnTo>
                    <a:pt x="16" y="656"/>
                  </a:lnTo>
                  <a:lnTo>
                    <a:pt x="16" y="656"/>
                  </a:lnTo>
                  <a:lnTo>
                    <a:pt x="8" y="648"/>
                  </a:lnTo>
                  <a:lnTo>
                    <a:pt x="8" y="648"/>
                  </a:lnTo>
                  <a:lnTo>
                    <a:pt x="10" y="644"/>
                  </a:lnTo>
                  <a:lnTo>
                    <a:pt x="10" y="644"/>
                  </a:lnTo>
                  <a:lnTo>
                    <a:pt x="6" y="640"/>
                  </a:lnTo>
                  <a:lnTo>
                    <a:pt x="4" y="638"/>
                  </a:lnTo>
                  <a:lnTo>
                    <a:pt x="4" y="638"/>
                  </a:lnTo>
                  <a:lnTo>
                    <a:pt x="2" y="632"/>
                  </a:lnTo>
                  <a:lnTo>
                    <a:pt x="2" y="632"/>
                  </a:lnTo>
                  <a:lnTo>
                    <a:pt x="2" y="630"/>
                  </a:lnTo>
                  <a:lnTo>
                    <a:pt x="4" y="628"/>
                  </a:lnTo>
                  <a:lnTo>
                    <a:pt x="8" y="626"/>
                  </a:lnTo>
                  <a:lnTo>
                    <a:pt x="8" y="626"/>
                  </a:lnTo>
                  <a:lnTo>
                    <a:pt x="12" y="630"/>
                  </a:lnTo>
                  <a:lnTo>
                    <a:pt x="12" y="630"/>
                  </a:lnTo>
                  <a:lnTo>
                    <a:pt x="14" y="630"/>
                  </a:lnTo>
                  <a:lnTo>
                    <a:pt x="14" y="630"/>
                  </a:lnTo>
                  <a:lnTo>
                    <a:pt x="14" y="628"/>
                  </a:lnTo>
                  <a:lnTo>
                    <a:pt x="14" y="628"/>
                  </a:lnTo>
                  <a:lnTo>
                    <a:pt x="16" y="628"/>
                  </a:lnTo>
                  <a:lnTo>
                    <a:pt x="20" y="628"/>
                  </a:lnTo>
                  <a:lnTo>
                    <a:pt x="20" y="628"/>
                  </a:lnTo>
                  <a:lnTo>
                    <a:pt x="20" y="624"/>
                  </a:lnTo>
                  <a:lnTo>
                    <a:pt x="20" y="624"/>
                  </a:lnTo>
                  <a:lnTo>
                    <a:pt x="24" y="624"/>
                  </a:lnTo>
                  <a:lnTo>
                    <a:pt x="24" y="624"/>
                  </a:lnTo>
                  <a:lnTo>
                    <a:pt x="22" y="620"/>
                  </a:lnTo>
                  <a:lnTo>
                    <a:pt x="22" y="620"/>
                  </a:lnTo>
                  <a:lnTo>
                    <a:pt x="20" y="618"/>
                  </a:lnTo>
                  <a:lnTo>
                    <a:pt x="18" y="616"/>
                  </a:lnTo>
                  <a:lnTo>
                    <a:pt x="18" y="616"/>
                  </a:lnTo>
                  <a:lnTo>
                    <a:pt x="18" y="614"/>
                  </a:lnTo>
                  <a:lnTo>
                    <a:pt x="18" y="612"/>
                  </a:lnTo>
                  <a:lnTo>
                    <a:pt x="18" y="612"/>
                  </a:lnTo>
                  <a:lnTo>
                    <a:pt x="24" y="608"/>
                  </a:lnTo>
                  <a:lnTo>
                    <a:pt x="24" y="608"/>
                  </a:lnTo>
                  <a:lnTo>
                    <a:pt x="22" y="608"/>
                  </a:lnTo>
                  <a:lnTo>
                    <a:pt x="22" y="608"/>
                  </a:lnTo>
                  <a:lnTo>
                    <a:pt x="18" y="606"/>
                  </a:lnTo>
                  <a:lnTo>
                    <a:pt x="18" y="606"/>
                  </a:lnTo>
                  <a:lnTo>
                    <a:pt x="18" y="602"/>
                  </a:lnTo>
                  <a:lnTo>
                    <a:pt x="18" y="602"/>
                  </a:lnTo>
                  <a:lnTo>
                    <a:pt x="20" y="602"/>
                  </a:lnTo>
                  <a:lnTo>
                    <a:pt x="22" y="602"/>
                  </a:lnTo>
                  <a:lnTo>
                    <a:pt x="20" y="602"/>
                  </a:lnTo>
                  <a:lnTo>
                    <a:pt x="20" y="602"/>
                  </a:lnTo>
                  <a:lnTo>
                    <a:pt x="16" y="600"/>
                  </a:lnTo>
                  <a:lnTo>
                    <a:pt x="12" y="600"/>
                  </a:lnTo>
                  <a:lnTo>
                    <a:pt x="12" y="600"/>
                  </a:lnTo>
                  <a:lnTo>
                    <a:pt x="12" y="594"/>
                  </a:lnTo>
                  <a:lnTo>
                    <a:pt x="12" y="594"/>
                  </a:lnTo>
                  <a:lnTo>
                    <a:pt x="16" y="590"/>
                  </a:lnTo>
                  <a:lnTo>
                    <a:pt x="16" y="590"/>
                  </a:lnTo>
                  <a:lnTo>
                    <a:pt x="16" y="586"/>
                  </a:lnTo>
                  <a:lnTo>
                    <a:pt x="16" y="586"/>
                  </a:lnTo>
                  <a:lnTo>
                    <a:pt x="18" y="584"/>
                  </a:lnTo>
                  <a:lnTo>
                    <a:pt x="20" y="584"/>
                  </a:lnTo>
                  <a:lnTo>
                    <a:pt x="20" y="582"/>
                  </a:lnTo>
                  <a:lnTo>
                    <a:pt x="20" y="582"/>
                  </a:lnTo>
                  <a:lnTo>
                    <a:pt x="22" y="576"/>
                  </a:lnTo>
                  <a:lnTo>
                    <a:pt x="22" y="576"/>
                  </a:lnTo>
                  <a:lnTo>
                    <a:pt x="18" y="578"/>
                  </a:lnTo>
                  <a:lnTo>
                    <a:pt x="18" y="578"/>
                  </a:lnTo>
                  <a:lnTo>
                    <a:pt x="18" y="580"/>
                  </a:lnTo>
                  <a:lnTo>
                    <a:pt x="18" y="580"/>
                  </a:lnTo>
                  <a:lnTo>
                    <a:pt x="16" y="580"/>
                  </a:lnTo>
                  <a:lnTo>
                    <a:pt x="16" y="580"/>
                  </a:lnTo>
                  <a:lnTo>
                    <a:pt x="16" y="568"/>
                  </a:lnTo>
                  <a:lnTo>
                    <a:pt x="18" y="568"/>
                  </a:lnTo>
                  <a:lnTo>
                    <a:pt x="18" y="568"/>
                  </a:lnTo>
                  <a:lnTo>
                    <a:pt x="16" y="564"/>
                  </a:lnTo>
                  <a:lnTo>
                    <a:pt x="16" y="564"/>
                  </a:lnTo>
                  <a:lnTo>
                    <a:pt x="16" y="556"/>
                  </a:lnTo>
                  <a:lnTo>
                    <a:pt x="16" y="548"/>
                  </a:lnTo>
                  <a:lnTo>
                    <a:pt x="16" y="548"/>
                  </a:lnTo>
                  <a:lnTo>
                    <a:pt x="20" y="550"/>
                  </a:lnTo>
                  <a:lnTo>
                    <a:pt x="20" y="550"/>
                  </a:lnTo>
                  <a:lnTo>
                    <a:pt x="20" y="548"/>
                  </a:lnTo>
                  <a:lnTo>
                    <a:pt x="22" y="546"/>
                  </a:lnTo>
                  <a:lnTo>
                    <a:pt x="22" y="546"/>
                  </a:lnTo>
                  <a:lnTo>
                    <a:pt x="18" y="546"/>
                  </a:lnTo>
                  <a:lnTo>
                    <a:pt x="18" y="546"/>
                  </a:lnTo>
                  <a:lnTo>
                    <a:pt x="20" y="542"/>
                  </a:lnTo>
                  <a:lnTo>
                    <a:pt x="20" y="538"/>
                  </a:lnTo>
                  <a:lnTo>
                    <a:pt x="18" y="530"/>
                  </a:lnTo>
                  <a:lnTo>
                    <a:pt x="18" y="530"/>
                  </a:lnTo>
                  <a:lnTo>
                    <a:pt x="12" y="530"/>
                  </a:lnTo>
                  <a:lnTo>
                    <a:pt x="12" y="530"/>
                  </a:lnTo>
                  <a:lnTo>
                    <a:pt x="12" y="534"/>
                  </a:lnTo>
                  <a:lnTo>
                    <a:pt x="12" y="534"/>
                  </a:lnTo>
                  <a:lnTo>
                    <a:pt x="6" y="532"/>
                  </a:lnTo>
                  <a:lnTo>
                    <a:pt x="6" y="532"/>
                  </a:lnTo>
                  <a:lnTo>
                    <a:pt x="6" y="530"/>
                  </a:lnTo>
                  <a:lnTo>
                    <a:pt x="6" y="530"/>
                  </a:lnTo>
                  <a:lnTo>
                    <a:pt x="6" y="528"/>
                  </a:lnTo>
                  <a:lnTo>
                    <a:pt x="6" y="528"/>
                  </a:lnTo>
                  <a:lnTo>
                    <a:pt x="8" y="528"/>
                  </a:lnTo>
                  <a:lnTo>
                    <a:pt x="8" y="526"/>
                  </a:lnTo>
                  <a:lnTo>
                    <a:pt x="8" y="526"/>
                  </a:lnTo>
                  <a:lnTo>
                    <a:pt x="6" y="526"/>
                  </a:lnTo>
                  <a:lnTo>
                    <a:pt x="6" y="528"/>
                  </a:lnTo>
                  <a:lnTo>
                    <a:pt x="6" y="528"/>
                  </a:lnTo>
                  <a:lnTo>
                    <a:pt x="2" y="528"/>
                  </a:lnTo>
                  <a:lnTo>
                    <a:pt x="2" y="528"/>
                  </a:lnTo>
                  <a:lnTo>
                    <a:pt x="2" y="532"/>
                  </a:lnTo>
                  <a:lnTo>
                    <a:pt x="0" y="532"/>
                  </a:lnTo>
                  <a:lnTo>
                    <a:pt x="0" y="532"/>
                  </a:lnTo>
                  <a:lnTo>
                    <a:pt x="0" y="526"/>
                  </a:lnTo>
                  <a:lnTo>
                    <a:pt x="0" y="526"/>
                  </a:lnTo>
                  <a:lnTo>
                    <a:pt x="6" y="522"/>
                  </a:lnTo>
                  <a:lnTo>
                    <a:pt x="6" y="522"/>
                  </a:lnTo>
                  <a:lnTo>
                    <a:pt x="2" y="518"/>
                  </a:lnTo>
                  <a:lnTo>
                    <a:pt x="6" y="516"/>
                  </a:lnTo>
                  <a:lnTo>
                    <a:pt x="8" y="514"/>
                  </a:lnTo>
                  <a:lnTo>
                    <a:pt x="8" y="514"/>
                  </a:lnTo>
                  <a:lnTo>
                    <a:pt x="12" y="514"/>
                  </a:lnTo>
                  <a:lnTo>
                    <a:pt x="12" y="514"/>
                  </a:lnTo>
                  <a:lnTo>
                    <a:pt x="12" y="520"/>
                  </a:lnTo>
                  <a:lnTo>
                    <a:pt x="12" y="520"/>
                  </a:lnTo>
                  <a:lnTo>
                    <a:pt x="16" y="516"/>
                  </a:lnTo>
                  <a:lnTo>
                    <a:pt x="16" y="516"/>
                  </a:lnTo>
                  <a:lnTo>
                    <a:pt x="16" y="520"/>
                  </a:lnTo>
                  <a:lnTo>
                    <a:pt x="16" y="520"/>
                  </a:lnTo>
                  <a:lnTo>
                    <a:pt x="14" y="520"/>
                  </a:lnTo>
                  <a:lnTo>
                    <a:pt x="16" y="520"/>
                  </a:lnTo>
                  <a:lnTo>
                    <a:pt x="18" y="520"/>
                  </a:lnTo>
                  <a:lnTo>
                    <a:pt x="18" y="520"/>
                  </a:lnTo>
                  <a:lnTo>
                    <a:pt x="18" y="518"/>
                  </a:lnTo>
                  <a:lnTo>
                    <a:pt x="18" y="518"/>
                  </a:lnTo>
                  <a:lnTo>
                    <a:pt x="22" y="518"/>
                  </a:lnTo>
                  <a:lnTo>
                    <a:pt x="22" y="518"/>
                  </a:lnTo>
                  <a:lnTo>
                    <a:pt x="22" y="520"/>
                  </a:lnTo>
                  <a:lnTo>
                    <a:pt x="22" y="522"/>
                  </a:lnTo>
                  <a:lnTo>
                    <a:pt x="22" y="522"/>
                  </a:lnTo>
                  <a:lnTo>
                    <a:pt x="24" y="520"/>
                  </a:lnTo>
                  <a:lnTo>
                    <a:pt x="26" y="520"/>
                  </a:lnTo>
                  <a:lnTo>
                    <a:pt x="26" y="520"/>
                  </a:lnTo>
                  <a:lnTo>
                    <a:pt x="26" y="514"/>
                  </a:lnTo>
                  <a:lnTo>
                    <a:pt x="26" y="506"/>
                  </a:lnTo>
                  <a:lnTo>
                    <a:pt x="30" y="504"/>
                  </a:lnTo>
                  <a:lnTo>
                    <a:pt x="30" y="504"/>
                  </a:lnTo>
                  <a:lnTo>
                    <a:pt x="28" y="502"/>
                  </a:lnTo>
                  <a:lnTo>
                    <a:pt x="26" y="502"/>
                  </a:lnTo>
                  <a:lnTo>
                    <a:pt x="26" y="502"/>
                  </a:lnTo>
                  <a:lnTo>
                    <a:pt x="28" y="494"/>
                  </a:lnTo>
                  <a:lnTo>
                    <a:pt x="26" y="486"/>
                  </a:lnTo>
                  <a:lnTo>
                    <a:pt x="30" y="484"/>
                  </a:lnTo>
                  <a:lnTo>
                    <a:pt x="30" y="484"/>
                  </a:lnTo>
                  <a:lnTo>
                    <a:pt x="26" y="480"/>
                  </a:lnTo>
                  <a:lnTo>
                    <a:pt x="26" y="480"/>
                  </a:lnTo>
                  <a:lnTo>
                    <a:pt x="34" y="480"/>
                  </a:lnTo>
                  <a:lnTo>
                    <a:pt x="34" y="480"/>
                  </a:lnTo>
                  <a:lnTo>
                    <a:pt x="32" y="478"/>
                  </a:lnTo>
                  <a:lnTo>
                    <a:pt x="30" y="478"/>
                  </a:lnTo>
                  <a:lnTo>
                    <a:pt x="30" y="478"/>
                  </a:lnTo>
                  <a:lnTo>
                    <a:pt x="30" y="474"/>
                  </a:lnTo>
                  <a:lnTo>
                    <a:pt x="30" y="474"/>
                  </a:lnTo>
                  <a:lnTo>
                    <a:pt x="38" y="470"/>
                  </a:lnTo>
                  <a:lnTo>
                    <a:pt x="38" y="470"/>
                  </a:lnTo>
                  <a:lnTo>
                    <a:pt x="34" y="466"/>
                  </a:lnTo>
                  <a:lnTo>
                    <a:pt x="34" y="466"/>
                  </a:lnTo>
                  <a:lnTo>
                    <a:pt x="34" y="462"/>
                  </a:lnTo>
                  <a:lnTo>
                    <a:pt x="32" y="462"/>
                  </a:lnTo>
                  <a:lnTo>
                    <a:pt x="32" y="462"/>
                  </a:lnTo>
                  <a:lnTo>
                    <a:pt x="32" y="458"/>
                  </a:lnTo>
                  <a:lnTo>
                    <a:pt x="34" y="456"/>
                  </a:lnTo>
                  <a:lnTo>
                    <a:pt x="34" y="456"/>
                  </a:lnTo>
                  <a:lnTo>
                    <a:pt x="36" y="454"/>
                  </a:lnTo>
                  <a:lnTo>
                    <a:pt x="36" y="454"/>
                  </a:lnTo>
                  <a:lnTo>
                    <a:pt x="36" y="454"/>
                  </a:lnTo>
                  <a:lnTo>
                    <a:pt x="36" y="456"/>
                  </a:lnTo>
                  <a:lnTo>
                    <a:pt x="38" y="454"/>
                  </a:lnTo>
                  <a:lnTo>
                    <a:pt x="38" y="454"/>
                  </a:lnTo>
                  <a:lnTo>
                    <a:pt x="36" y="434"/>
                  </a:lnTo>
                  <a:lnTo>
                    <a:pt x="36" y="434"/>
                  </a:lnTo>
                  <a:lnTo>
                    <a:pt x="40" y="432"/>
                  </a:lnTo>
                  <a:lnTo>
                    <a:pt x="40" y="432"/>
                  </a:lnTo>
                  <a:lnTo>
                    <a:pt x="40" y="430"/>
                  </a:lnTo>
                  <a:lnTo>
                    <a:pt x="38" y="430"/>
                  </a:lnTo>
                  <a:lnTo>
                    <a:pt x="38" y="430"/>
                  </a:lnTo>
                  <a:lnTo>
                    <a:pt x="36" y="424"/>
                  </a:lnTo>
                  <a:lnTo>
                    <a:pt x="36" y="424"/>
                  </a:lnTo>
                  <a:lnTo>
                    <a:pt x="32" y="428"/>
                  </a:lnTo>
                  <a:lnTo>
                    <a:pt x="32" y="428"/>
                  </a:lnTo>
                  <a:lnTo>
                    <a:pt x="32" y="432"/>
                  </a:lnTo>
                  <a:lnTo>
                    <a:pt x="32" y="432"/>
                  </a:lnTo>
                  <a:lnTo>
                    <a:pt x="26" y="432"/>
                  </a:lnTo>
                  <a:lnTo>
                    <a:pt x="26" y="432"/>
                  </a:lnTo>
                  <a:lnTo>
                    <a:pt x="26" y="424"/>
                  </a:lnTo>
                  <a:lnTo>
                    <a:pt x="24" y="418"/>
                  </a:lnTo>
                  <a:lnTo>
                    <a:pt x="24" y="418"/>
                  </a:lnTo>
                  <a:lnTo>
                    <a:pt x="26" y="408"/>
                  </a:lnTo>
                  <a:lnTo>
                    <a:pt x="26" y="408"/>
                  </a:lnTo>
                  <a:lnTo>
                    <a:pt x="30" y="396"/>
                  </a:lnTo>
                  <a:lnTo>
                    <a:pt x="30" y="396"/>
                  </a:lnTo>
                  <a:lnTo>
                    <a:pt x="32" y="396"/>
                  </a:lnTo>
                  <a:lnTo>
                    <a:pt x="32" y="396"/>
                  </a:lnTo>
                  <a:lnTo>
                    <a:pt x="32" y="384"/>
                  </a:lnTo>
                  <a:lnTo>
                    <a:pt x="30" y="376"/>
                  </a:lnTo>
                  <a:lnTo>
                    <a:pt x="30" y="376"/>
                  </a:lnTo>
                  <a:lnTo>
                    <a:pt x="30" y="374"/>
                  </a:lnTo>
                  <a:lnTo>
                    <a:pt x="32" y="374"/>
                  </a:lnTo>
                  <a:lnTo>
                    <a:pt x="32" y="374"/>
                  </a:lnTo>
                  <a:lnTo>
                    <a:pt x="30" y="372"/>
                  </a:lnTo>
                  <a:lnTo>
                    <a:pt x="30" y="372"/>
                  </a:lnTo>
                  <a:lnTo>
                    <a:pt x="30" y="368"/>
                  </a:lnTo>
                  <a:lnTo>
                    <a:pt x="30" y="368"/>
                  </a:lnTo>
                  <a:lnTo>
                    <a:pt x="30" y="366"/>
                  </a:lnTo>
                  <a:lnTo>
                    <a:pt x="32" y="362"/>
                  </a:lnTo>
                  <a:lnTo>
                    <a:pt x="32" y="362"/>
                  </a:lnTo>
                  <a:lnTo>
                    <a:pt x="28" y="360"/>
                  </a:lnTo>
                  <a:lnTo>
                    <a:pt x="28" y="360"/>
                  </a:lnTo>
                  <a:lnTo>
                    <a:pt x="28" y="356"/>
                  </a:lnTo>
                  <a:lnTo>
                    <a:pt x="30" y="354"/>
                  </a:lnTo>
                  <a:lnTo>
                    <a:pt x="30" y="354"/>
                  </a:lnTo>
                  <a:lnTo>
                    <a:pt x="26" y="350"/>
                  </a:lnTo>
                  <a:lnTo>
                    <a:pt x="26" y="350"/>
                  </a:lnTo>
                  <a:lnTo>
                    <a:pt x="30" y="348"/>
                  </a:lnTo>
                  <a:lnTo>
                    <a:pt x="30" y="348"/>
                  </a:lnTo>
                  <a:lnTo>
                    <a:pt x="34" y="348"/>
                  </a:lnTo>
                  <a:lnTo>
                    <a:pt x="34" y="348"/>
                  </a:lnTo>
                  <a:lnTo>
                    <a:pt x="32" y="342"/>
                  </a:lnTo>
                  <a:lnTo>
                    <a:pt x="34" y="340"/>
                  </a:lnTo>
                  <a:lnTo>
                    <a:pt x="36" y="338"/>
                  </a:lnTo>
                  <a:lnTo>
                    <a:pt x="38" y="336"/>
                  </a:lnTo>
                  <a:lnTo>
                    <a:pt x="38" y="336"/>
                  </a:lnTo>
                  <a:lnTo>
                    <a:pt x="38" y="330"/>
                  </a:lnTo>
                  <a:lnTo>
                    <a:pt x="38" y="330"/>
                  </a:lnTo>
                  <a:lnTo>
                    <a:pt x="42" y="326"/>
                  </a:lnTo>
                  <a:lnTo>
                    <a:pt x="42" y="326"/>
                  </a:lnTo>
                  <a:lnTo>
                    <a:pt x="42" y="320"/>
                  </a:lnTo>
                  <a:lnTo>
                    <a:pt x="42" y="314"/>
                  </a:lnTo>
                  <a:lnTo>
                    <a:pt x="42" y="314"/>
                  </a:lnTo>
                  <a:lnTo>
                    <a:pt x="42" y="312"/>
                  </a:lnTo>
                  <a:lnTo>
                    <a:pt x="40" y="308"/>
                  </a:lnTo>
                  <a:lnTo>
                    <a:pt x="40" y="308"/>
                  </a:lnTo>
                  <a:lnTo>
                    <a:pt x="44" y="302"/>
                  </a:lnTo>
                  <a:lnTo>
                    <a:pt x="48" y="296"/>
                  </a:lnTo>
                  <a:lnTo>
                    <a:pt x="48" y="296"/>
                  </a:lnTo>
                  <a:lnTo>
                    <a:pt x="48" y="286"/>
                  </a:lnTo>
                  <a:lnTo>
                    <a:pt x="48" y="286"/>
                  </a:lnTo>
                  <a:lnTo>
                    <a:pt x="52" y="280"/>
                  </a:lnTo>
                  <a:lnTo>
                    <a:pt x="52" y="280"/>
                  </a:lnTo>
                  <a:lnTo>
                    <a:pt x="52" y="278"/>
                  </a:lnTo>
                  <a:lnTo>
                    <a:pt x="52" y="276"/>
                  </a:lnTo>
                  <a:lnTo>
                    <a:pt x="52" y="276"/>
                  </a:lnTo>
                  <a:lnTo>
                    <a:pt x="52" y="270"/>
                  </a:lnTo>
                  <a:lnTo>
                    <a:pt x="56" y="266"/>
                  </a:lnTo>
                  <a:lnTo>
                    <a:pt x="56" y="266"/>
                  </a:lnTo>
                  <a:lnTo>
                    <a:pt x="58" y="244"/>
                  </a:lnTo>
                  <a:lnTo>
                    <a:pt x="58" y="244"/>
                  </a:lnTo>
                  <a:lnTo>
                    <a:pt x="56" y="238"/>
                  </a:lnTo>
                  <a:lnTo>
                    <a:pt x="54" y="234"/>
                  </a:lnTo>
                  <a:lnTo>
                    <a:pt x="54" y="234"/>
                  </a:lnTo>
                  <a:lnTo>
                    <a:pt x="54" y="228"/>
                  </a:lnTo>
                  <a:lnTo>
                    <a:pt x="56" y="224"/>
                  </a:lnTo>
                  <a:lnTo>
                    <a:pt x="56" y="224"/>
                  </a:lnTo>
                  <a:lnTo>
                    <a:pt x="58" y="224"/>
                  </a:lnTo>
                  <a:lnTo>
                    <a:pt x="58" y="224"/>
                  </a:lnTo>
                  <a:lnTo>
                    <a:pt x="58" y="210"/>
                  </a:lnTo>
                  <a:lnTo>
                    <a:pt x="58" y="210"/>
                  </a:lnTo>
                  <a:lnTo>
                    <a:pt x="56" y="204"/>
                  </a:lnTo>
                  <a:lnTo>
                    <a:pt x="54" y="200"/>
                  </a:lnTo>
                  <a:lnTo>
                    <a:pt x="54" y="196"/>
                  </a:lnTo>
                  <a:lnTo>
                    <a:pt x="54" y="196"/>
                  </a:lnTo>
                  <a:lnTo>
                    <a:pt x="58" y="188"/>
                  </a:lnTo>
                  <a:lnTo>
                    <a:pt x="58" y="188"/>
                  </a:lnTo>
                  <a:lnTo>
                    <a:pt x="58" y="182"/>
                  </a:lnTo>
                  <a:lnTo>
                    <a:pt x="58" y="178"/>
                  </a:lnTo>
                  <a:lnTo>
                    <a:pt x="58" y="178"/>
                  </a:lnTo>
                  <a:lnTo>
                    <a:pt x="60" y="178"/>
                  </a:lnTo>
                  <a:lnTo>
                    <a:pt x="60" y="178"/>
                  </a:lnTo>
                  <a:lnTo>
                    <a:pt x="60" y="172"/>
                  </a:lnTo>
                  <a:lnTo>
                    <a:pt x="60" y="168"/>
                  </a:lnTo>
                  <a:lnTo>
                    <a:pt x="64" y="166"/>
                  </a:lnTo>
                  <a:lnTo>
                    <a:pt x="64" y="166"/>
                  </a:lnTo>
                  <a:lnTo>
                    <a:pt x="64" y="162"/>
                  </a:lnTo>
                  <a:lnTo>
                    <a:pt x="64" y="162"/>
                  </a:lnTo>
                  <a:lnTo>
                    <a:pt x="64" y="158"/>
                  </a:lnTo>
                  <a:lnTo>
                    <a:pt x="64" y="158"/>
                  </a:lnTo>
                  <a:lnTo>
                    <a:pt x="64" y="150"/>
                  </a:lnTo>
                  <a:lnTo>
                    <a:pt x="64" y="150"/>
                  </a:lnTo>
                  <a:lnTo>
                    <a:pt x="66" y="150"/>
                  </a:lnTo>
                  <a:lnTo>
                    <a:pt x="66" y="150"/>
                  </a:lnTo>
                  <a:lnTo>
                    <a:pt x="64" y="148"/>
                  </a:lnTo>
                  <a:lnTo>
                    <a:pt x="64" y="148"/>
                  </a:lnTo>
                  <a:lnTo>
                    <a:pt x="68" y="138"/>
                  </a:lnTo>
                  <a:lnTo>
                    <a:pt x="68" y="138"/>
                  </a:lnTo>
                  <a:lnTo>
                    <a:pt x="66" y="134"/>
                  </a:lnTo>
                  <a:lnTo>
                    <a:pt x="66" y="132"/>
                  </a:lnTo>
                  <a:lnTo>
                    <a:pt x="66" y="132"/>
                  </a:lnTo>
                  <a:lnTo>
                    <a:pt x="64" y="124"/>
                  </a:lnTo>
                  <a:lnTo>
                    <a:pt x="66" y="118"/>
                  </a:lnTo>
                  <a:lnTo>
                    <a:pt x="68" y="108"/>
                  </a:lnTo>
                  <a:lnTo>
                    <a:pt x="68" y="108"/>
                  </a:lnTo>
                  <a:lnTo>
                    <a:pt x="68" y="106"/>
                  </a:lnTo>
                  <a:lnTo>
                    <a:pt x="70" y="106"/>
                  </a:lnTo>
                  <a:lnTo>
                    <a:pt x="70" y="106"/>
                  </a:lnTo>
                  <a:lnTo>
                    <a:pt x="70" y="102"/>
                  </a:lnTo>
                  <a:lnTo>
                    <a:pt x="70" y="102"/>
                  </a:lnTo>
                  <a:lnTo>
                    <a:pt x="66" y="100"/>
                  </a:lnTo>
                  <a:lnTo>
                    <a:pt x="66" y="98"/>
                  </a:lnTo>
                  <a:lnTo>
                    <a:pt x="66" y="94"/>
                  </a:lnTo>
                  <a:lnTo>
                    <a:pt x="70" y="94"/>
                  </a:lnTo>
                  <a:lnTo>
                    <a:pt x="70" y="94"/>
                  </a:lnTo>
                  <a:lnTo>
                    <a:pt x="70" y="82"/>
                  </a:lnTo>
                  <a:lnTo>
                    <a:pt x="70" y="70"/>
                  </a:lnTo>
                  <a:lnTo>
                    <a:pt x="72" y="70"/>
                  </a:lnTo>
                  <a:lnTo>
                    <a:pt x="72" y="70"/>
                  </a:lnTo>
                  <a:lnTo>
                    <a:pt x="72" y="64"/>
                  </a:lnTo>
                  <a:lnTo>
                    <a:pt x="74" y="64"/>
                  </a:lnTo>
                  <a:lnTo>
                    <a:pt x="74" y="64"/>
                  </a:lnTo>
                  <a:lnTo>
                    <a:pt x="74" y="60"/>
                  </a:lnTo>
                  <a:lnTo>
                    <a:pt x="72" y="58"/>
                  </a:lnTo>
                  <a:lnTo>
                    <a:pt x="72" y="58"/>
                  </a:lnTo>
                  <a:lnTo>
                    <a:pt x="74" y="50"/>
                  </a:lnTo>
                  <a:lnTo>
                    <a:pt x="74" y="44"/>
                  </a:lnTo>
                  <a:lnTo>
                    <a:pt x="74" y="44"/>
                  </a:lnTo>
                  <a:lnTo>
                    <a:pt x="74" y="30"/>
                  </a:lnTo>
                  <a:lnTo>
                    <a:pt x="72" y="18"/>
                  </a:lnTo>
                  <a:lnTo>
                    <a:pt x="72" y="18"/>
                  </a:lnTo>
                  <a:lnTo>
                    <a:pt x="72" y="10"/>
                  </a:lnTo>
                  <a:lnTo>
                    <a:pt x="72" y="10"/>
                  </a:lnTo>
                  <a:lnTo>
                    <a:pt x="70" y="8"/>
                  </a:lnTo>
                  <a:lnTo>
                    <a:pt x="70" y="8"/>
                  </a:lnTo>
                  <a:lnTo>
                    <a:pt x="72" y="8"/>
                  </a:lnTo>
                  <a:lnTo>
                    <a:pt x="74" y="4"/>
                  </a:lnTo>
                  <a:lnTo>
                    <a:pt x="74" y="4"/>
                  </a:lnTo>
                  <a:lnTo>
                    <a:pt x="76" y="0"/>
                  </a:lnTo>
                  <a:lnTo>
                    <a:pt x="78" y="0"/>
                  </a:lnTo>
                  <a:lnTo>
                    <a:pt x="78" y="0"/>
                  </a:lnTo>
                  <a:lnTo>
                    <a:pt x="80" y="6"/>
                  </a:lnTo>
                  <a:lnTo>
                    <a:pt x="82" y="12"/>
                  </a:lnTo>
                  <a:lnTo>
                    <a:pt x="84" y="14"/>
                  </a:lnTo>
                  <a:lnTo>
                    <a:pt x="84" y="14"/>
                  </a:lnTo>
                  <a:lnTo>
                    <a:pt x="88" y="20"/>
                  </a:lnTo>
                  <a:lnTo>
                    <a:pt x="90" y="22"/>
                  </a:lnTo>
                  <a:lnTo>
                    <a:pt x="90" y="22"/>
                  </a:lnTo>
                  <a:lnTo>
                    <a:pt x="94" y="36"/>
                  </a:lnTo>
                  <a:lnTo>
                    <a:pt x="94" y="36"/>
                  </a:lnTo>
                  <a:lnTo>
                    <a:pt x="94" y="42"/>
                  </a:lnTo>
                  <a:lnTo>
                    <a:pt x="98" y="48"/>
                  </a:lnTo>
                  <a:lnTo>
                    <a:pt x="98" y="48"/>
                  </a:lnTo>
                  <a:lnTo>
                    <a:pt x="98" y="52"/>
                  </a:lnTo>
                  <a:lnTo>
                    <a:pt x="98" y="56"/>
                  </a:lnTo>
                  <a:lnTo>
                    <a:pt x="98" y="62"/>
                  </a:lnTo>
                  <a:lnTo>
                    <a:pt x="100" y="74"/>
                  </a:lnTo>
                  <a:lnTo>
                    <a:pt x="108" y="78"/>
                  </a:lnTo>
                  <a:lnTo>
                    <a:pt x="108" y="78"/>
                  </a:lnTo>
                  <a:lnTo>
                    <a:pt x="108" y="82"/>
                  </a:lnTo>
                  <a:lnTo>
                    <a:pt x="108" y="86"/>
                  </a:lnTo>
                  <a:lnTo>
                    <a:pt x="110" y="88"/>
                  </a:lnTo>
                  <a:lnTo>
                    <a:pt x="110" y="88"/>
                  </a:lnTo>
                  <a:lnTo>
                    <a:pt x="114" y="92"/>
                  </a:lnTo>
                  <a:lnTo>
                    <a:pt x="114" y="94"/>
                  </a:lnTo>
                  <a:lnTo>
                    <a:pt x="112" y="102"/>
                  </a:lnTo>
                  <a:lnTo>
                    <a:pt x="112" y="10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7" name="Freeform 217">
              <a:extLst>
                <a:ext uri="{FF2B5EF4-FFF2-40B4-BE49-F238E27FC236}">
                  <a16:creationId xmlns:a16="http://schemas.microsoft.com/office/drawing/2014/main" id="{46319538-7C63-4180-BC6B-E38BEFD0DEF6}"/>
                </a:ext>
              </a:extLst>
            </p:cNvPr>
            <p:cNvSpPr>
              <a:spLocks/>
            </p:cNvSpPr>
            <p:nvPr/>
          </p:nvSpPr>
          <p:spPr bwMode="auto">
            <a:xfrm>
              <a:off x="1517" y="1264"/>
              <a:ext cx="3" cy="2"/>
            </a:xfrm>
            <a:custGeom>
              <a:avLst/>
              <a:gdLst>
                <a:gd name="T0" fmla="*/ 0 w 2"/>
                <a:gd name="T1" fmla="*/ 0 h 2"/>
                <a:gd name="T2" fmla="*/ 2 w 2"/>
                <a:gd name="T3" fmla="*/ 2 h 2"/>
                <a:gd name="T4" fmla="*/ 2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2"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8" name="Freeform 218">
              <a:extLst>
                <a:ext uri="{FF2B5EF4-FFF2-40B4-BE49-F238E27FC236}">
                  <a16:creationId xmlns:a16="http://schemas.microsoft.com/office/drawing/2014/main" id="{F2141941-5035-4676-9330-00B740C20F07}"/>
                </a:ext>
              </a:extLst>
            </p:cNvPr>
            <p:cNvSpPr>
              <a:spLocks/>
            </p:cNvSpPr>
            <p:nvPr/>
          </p:nvSpPr>
          <p:spPr bwMode="auto">
            <a:xfrm>
              <a:off x="1540" y="119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2" y="2"/>
                  </a:lnTo>
                  <a:lnTo>
                    <a:pt x="0" y="2"/>
                  </a:lnTo>
                  <a:lnTo>
                    <a:pt x="0" y="2"/>
                  </a:lnTo>
                  <a:lnTo>
                    <a:pt x="0" y="0"/>
                  </a:lnTo>
                  <a:lnTo>
                    <a:pt x="2" y="0"/>
                  </a:lnTo>
                  <a:lnTo>
                    <a:pt x="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99" name="Freeform 219">
              <a:extLst>
                <a:ext uri="{FF2B5EF4-FFF2-40B4-BE49-F238E27FC236}">
                  <a16:creationId xmlns:a16="http://schemas.microsoft.com/office/drawing/2014/main" id="{A43A7AD3-15A5-4000-89F5-173B966CFB9D}"/>
                </a:ext>
              </a:extLst>
            </p:cNvPr>
            <p:cNvSpPr>
              <a:spLocks/>
            </p:cNvSpPr>
            <p:nvPr/>
          </p:nvSpPr>
          <p:spPr bwMode="auto">
            <a:xfrm>
              <a:off x="1542" y="1201"/>
              <a:ext cx="2" cy="2"/>
            </a:xfrm>
            <a:custGeom>
              <a:avLst/>
              <a:gdLst>
                <a:gd name="T0" fmla="*/ 2 h 2"/>
                <a:gd name="T1" fmla="*/ 2 h 2"/>
                <a:gd name="T2" fmla="*/ 0 h 2"/>
                <a:gd name="T3" fmla="*/ 0 h 2"/>
                <a:gd name="T4" fmla="*/ 0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0"/>
                  </a:lnTo>
                  <a:lnTo>
                    <a:pt x="0" y="2"/>
                  </a:lnTo>
                  <a:lnTo>
                    <a:pt x="0" y="2"/>
                  </a:lnTo>
                  <a:lnTo>
                    <a:pt x="0" y="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00" name="Freeform 220">
              <a:extLst>
                <a:ext uri="{FF2B5EF4-FFF2-40B4-BE49-F238E27FC236}">
                  <a16:creationId xmlns:a16="http://schemas.microsoft.com/office/drawing/2014/main" id="{DBAD7F58-24F0-4E1A-99AE-7AF221859932}"/>
                </a:ext>
              </a:extLst>
            </p:cNvPr>
            <p:cNvSpPr>
              <a:spLocks/>
            </p:cNvSpPr>
            <p:nvPr/>
          </p:nvSpPr>
          <p:spPr bwMode="auto">
            <a:xfrm>
              <a:off x="1664" y="1255"/>
              <a:ext cx="13" cy="4"/>
            </a:xfrm>
            <a:custGeom>
              <a:avLst/>
              <a:gdLst>
                <a:gd name="T0" fmla="*/ 2 w 12"/>
                <a:gd name="T1" fmla="*/ 0 h 4"/>
                <a:gd name="T2" fmla="*/ 2 w 12"/>
                <a:gd name="T3" fmla="*/ 0 h 4"/>
                <a:gd name="T4" fmla="*/ 10 w 12"/>
                <a:gd name="T5" fmla="*/ 2 h 4"/>
                <a:gd name="T6" fmla="*/ 12 w 12"/>
                <a:gd name="T7" fmla="*/ 4 h 4"/>
                <a:gd name="T8" fmla="*/ 12 w 12"/>
                <a:gd name="T9" fmla="*/ 4 h 4"/>
                <a:gd name="T10" fmla="*/ 4 w 12"/>
                <a:gd name="T11" fmla="*/ 2 h 4"/>
                <a:gd name="T12" fmla="*/ 0 w 12"/>
                <a:gd name="T13" fmla="*/ 2 h 4"/>
                <a:gd name="T14" fmla="*/ 2 w 12"/>
                <a:gd name="T15" fmla="*/ 0 h 4"/>
                <a:gd name="T16" fmla="*/ 2 w 1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
                  <a:moveTo>
                    <a:pt x="2" y="0"/>
                  </a:moveTo>
                  <a:lnTo>
                    <a:pt x="2" y="0"/>
                  </a:lnTo>
                  <a:lnTo>
                    <a:pt x="10" y="2"/>
                  </a:lnTo>
                  <a:lnTo>
                    <a:pt x="12" y="4"/>
                  </a:lnTo>
                  <a:lnTo>
                    <a:pt x="12" y="4"/>
                  </a:lnTo>
                  <a:lnTo>
                    <a:pt x="4" y="2"/>
                  </a:lnTo>
                  <a:lnTo>
                    <a:pt x="0" y="2"/>
                  </a:lnTo>
                  <a:lnTo>
                    <a:pt x="2" y="0"/>
                  </a:lnTo>
                  <a:lnTo>
                    <a:pt x="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03" name="Freeform 221">
              <a:extLst>
                <a:ext uri="{FF2B5EF4-FFF2-40B4-BE49-F238E27FC236}">
                  <a16:creationId xmlns:a16="http://schemas.microsoft.com/office/drawing/2014/main" id="{91156FC2-98F3-4F94-ADF3-167F15D48F25}"/>
                </a:ext>
              </a:extLst>
            </p:cNvPr>
            <p:cNvSpPr>
              <a:spLocks/>
            </p:cNvSpPr>
            <p:nvPr/>
          </p:nvSpPr>
          <p:spPr bwMode="auto">
            <a:xfrm>
              <a:off x="1652" y="1237"/>
              <a:ext cx="5" cy="6"/>
            </a:xfrm>
            <a:custGeom>
              <a:avLst/>
              <a:gdLst>
                <a:gd name="T0" fmla="*/ 2 w 4"/>
                <a:gd name="T1" fmla="*/ 0 h 6"/>
                <a:gd name="T2" fmla="*/ 2 w 4"/>
                <a:gd name="T3" fmla="*/ 0 h 6"/>
                <a:gd name="T4" fmla="*/ 4 w 4"/>
                <a:gd name="T5" fmla="*/ 0 h 6"/>
                <a:gd name="T6" fmla="*/ 4 w 4"/>
                <a:gd name="T7" fmla="*/ 2 h 6"/>
                <a:gd name="T8" fmla="*/ 4 w 4"/>
                <a:gd name="T9" fmla="*/ 6 h 6"/>
                <a:gd name="T10" fmla="*/ 4 w 4"/>
                <a:gd name="T11" fmla="*/ 6 h 6"/>
                <a:gd name="T12" fmla="*/ 0 w 4"/>
                <a:gd name="T13" fmla="*/ 6 h 6"/>
                <a:gd name="T14" fmla="*/ 0 w 4"/>
                <a:gd name="T15" fmla="*/ 6 h 6"/>
                <a:gd name="T16" fmla="*/ 0 w 4"/>
                <a:gd name="T17" fmla="*/ 2 h 6"/>
                <a:gd name="T18" fmla="*/ 0 w 4"/>
                <a:gd name="T19" fmla="*/ 0 h 6"/>
                <a:gd name="T20" fmla="*/ 2 w 4"/>
                <a:gd name="T21" fmla="*/ 0 h 6"/>
                <a:gd name="T22" fmla="*/ 2 w 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2" y="0"/>
                  </a:moveTo>
                  <a:lnTo>
                    <a:pt x="2" y="0"/>
                  </a:lnTo>
                  <a:lnTo>
                    <a:pt x="4" y="0"/>
                  </a:lnTo>
                  <a:lnTo>
                    <a:pt x="4" y="2"/>
                  </a:lnTo>
                  <a:lnTo>
                    <a:pt x="4" y="6"/>
                  </a:lnTo>
                  <a:lnTo>
                    <a:pt x="4" y="6"/>
                  </a:lnTo>
                  <a:lnTo>
                    <a:pt x="0" y="6"/>
                  </a:lnTo>
                  <a:lnTo>
                    <a:pt x="0" y="6"/>
                  </a:lnTo>
                  <a:lnTo>
                    <a:pt x="0" y="2"/>
                  </a:lnTo>
                  <a:lnTo>
                    <a:pt x="0" y="0"/>
                  </a:lnTo>
                  <a:lnTo>
                    <a:pt x="2" y="0"/>
                  </a:lnTo>
                  <a:lnTo>
                    <a:pt x="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05" name="Freeform 222">
              <a:extLst>
                <a:ext uri="{FF2B5EF4-FFF2-40B4-BE49-F238E27FC236}">
                  <a16:creationId xmlns:a16="http://schemas.microsoft.com/office/drawing/2014/main" id="{2550836A-1603-4129-A7C7-BB5FD88090D9}"/>
                </a:ext>
              </a:extLst>
            </p:cNvPr>
            <p:cNvSpPr>
              <a:spLocks/>
            </p:cNvSpPr>
            <p:nvPr/>
          </p:nvSpPr>
          <p:spPr bwMode="auto">
            <a:xfrm>
              <a:off x="1721" y="1399"/>
              <a:ext cx="2" cy="4"/>
            </a:xfrm>
            <a:custGeom>
              <a:avLst/>
              <a:gdLst>
                <a:gd name="T0" fmla="*/ 0 w 2"/>
                <a:gd name="T1" fmla="*/ 0 h 4"/>
                <a:gd name="T2" fmla="*/ 0 w 2"/>
                <a:gd name="T3" fmla="*/ 0 h 4"/>
                <a:gd name="T4" fmla="*/ 2 w 2"/>
                <a:gd name="T5" fmla="*/ 2 h 4"/>
                <a:gd name="T6" fmla="*/ 2 w 2"/>
                <a:gd name="T7" fmla="*/ 4 h 4"/>
                <a:gd name="T8" fmla="*/ 2 w 2"/>
                <a:gd name="T9" fmla="*/ 2 h 4"/>
                <a:gd name="T10" fmla="*/ 2 w 2"/>
                <a:gd name="T11" fmla="*/ 2 h 4"/>
                <a:gd name="T12" fmla="*/ 0 w 2"/>
                <a:gd name="T13" fmla="*/ 0 h 4"/>
                <a:gd name="T14" fmla="*/ 0 w 2"/>
                <a:gd name="T15" fmla="*/ 0 h 4"/>
                <a:gd name="T16" fmla="*/ 0 w 2"/>
                <a:gd name="T17" fmla="*/ 0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2"/>
                  </a:lnTo>
                  <a:lnTo>
                    <a:pt x="2" y="4"/>
                  </a:lnTo>
                  <a:lnTo>
                    <a:pt x="2" y="2"/>
                  </a:lnTo>
                  <a:lnTo>
                    <a:pt x="2" y="2"/>
                  </a:lnTo>
                  <a:lnTo>
                    <a:pt x="0" y="0"/>
                  </a:lnTo>
                  <a:lnTo>
                    <a:pt x="0"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06" name="Freeform 223">
              <a:extLst>
                <a:ext uri="{FF2B5EF4-FFF2-40B4-BE49-F238E27FC236}">
                  <a16:creationId xmlns:a16="http://schemas.microsoft.com/office/drawing/2014/main" id="{B467105E-0DF9-4461-8211-A69692758724}"/>
                </a:ext>
              </a:extLst>
            </p:cNvPr>
            <p:cNvSpPr>
              <a:spLocks/>
            </p:cNvSpPr>
            <p:nvPr/>
          </p:nvSpPr>
          <p:spPr bwMode="auto">
            <a:xfrm>
              <a:off x="1407" y="1729"/>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07" name="Freeform 224">
              <a:extLst>
                <a:ext uri="{FF2B5EF4-FFF2-40B4-BE49-F238E27FC236}">
                  <a16:creationId xmlns:a16="http://schemas.microsoft.com/office/drawing/2014/main" id="{7296B38C-E306-4324-903B-81088D8A1526}"/>
                </a:ext>
              </a:extLst>
            </p:cNvPr>
            <p:cNvSpPr>
              <a:spLocks/>
            </p:cNvSpPr>
            <p:nvPr/>
          </p:nvSpPr>
          <p:spPr bwMode="auto">
            <a:xfrm>
              <a:off x="1392" y="1756"/>
              <a:ext cx="3" cy="2"/>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0 h 2"/>
                <a:gd name="T12" fmla="*/ 2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0"/>
                  </a:lnTo>
                  <a:lnTo>
                    <a:pt x="0" y="2"/>
                  </a:lnTo>
                  <a:lnTo>
                    <a:pt x="2" y="2"/>
                  </a:lnTo>
                  <a:lnTo>
                    <a:pt x="2" y="2"/>
                  </a:lnTo>
                  <a:lnTo>
                    <a:pt x="2" y="0"/>
                  </a:lnTo>
                  <a:lnTo>
                    <a:pt x="2"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08" name="Freeform 225">
              <a:extLst>
                <a:ext uri="{FF2B5EF4-FFF2-40B4-BE49-F238E27FC236}">
                  <a16:creationId xmlns:a16="http://schemas.microsoft.com/office/drawing/2014/main" id="{A13CE185-5CF5-49AE-B9F5-530819C0B761}"/>
                </a:ext>
              </a:extLst>
            </p:cNvPr>
            <p:cNvSpPr>
              <a:spLocks/>
            </p:cNvSpPr>
            <p:nvPr/>
          </p:nvSpPr>
          <p:spPr bwMode="auto">
            <a:xfrm>
              <a:off x="1409" y="1746"/>
              <a:ext cx="4" cy="2"/>
            </a:xfrm>
            <a:custGeom>
              <a:avLst/>
              <a:gdLst>
                <a:gd name="T0" fmla="*/ 2 w 4"/>
                <a:gd name="T1" fmla="*/ 0 h 2"/>
                <a:gd name="T2" fmla="*/ 2 w 4"/>
                <a:gd name="T3" fmla="*/ 0 h 2"/>
                <a:gd name="T4" fmla="*/ 0 w 4"/>
                <a:gd name="T5" fmla="*/ 2 h 2"/>
                <a:gd name="T6" fmla="*/ 0 w 4"/>
                <a:gd name="T7" fmla="*/ 2 h 2"/>
                <a:gd name="T8" fmla="*/ 4 w 4"/>
                <a:gd name="T9" fmla="*/ 0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2" y="0"/>
                  </a:lnTo>
                  <a:lnTo>
                    <a:pt x="0" y="2"/>
                  </a:lnTo>
                  <a:lnTo>
                    <a:pt x="0" y="2"/>
                  </a:lnTo>
                  <a:lnTo>
                    <a:pt x="4" y="0"/>
                  </a:lnTo>
                  <a:lnTo>
                    <a:pt x="2" y="0"/>
                  </a:lnTo>
                  <a:lnTo>
                    <a:pt x="2"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09" name="Freeform 226">
              <a:extLst>
                <a:ext uri="{FF2B5EF4-FFF2-40B4-BE49-F238E27FC236}">
                  <a16:creationId xmlns:a16="http://schemas.microsoft.com/office/drawing/2014/main" id="{34E67A91-52D9-48E5-BE11-DDA63ED2808E}"/>
                </a:ext>
              </a:extLst>
            </p:cNvPr>
            <p:cNvSpPr>
              <a:spLocks/>
            </p:cNvSpPr>
            <p:nvPr/>
          </p:nvSpPr>
          <p:spPr bwMode="auto">
            <a:xfrm>
              <a:off x="1477" y="1879"/>
              <a:ext cx="1" cy="4"/>
            </a:xfrm>
            <a:custGeom>
              <a:avLst/>
              <a:gdLst>
                <a:gd name="T0" fmla="*/ 4 h 4"/>
                <a:gd name="T1" fmla="*/ 2 h 4"/>
                <a:gd name="T2" fmla="*/ 2 h 4"/>
                <a:gd name="T3" fmla="*/ 0 h 4"/>
                <a:gd name="T4" fmla="*/ 0 h 4"/>
                <a:gd name="T5" fmla="*/ 4 h 4"/>
                <a:gd name="T6" fmla="*/ 4 h 4"/>
              </a:gdLst>
              <a:ahLst/>
              <a:cxnLst>
                <a:cxn ang="0">
                  <a:pos x="0" y="T0"/>
                </a:cxn>
                <a:cxn ang="0">
                  <a:pos x="0" y="T1"/>
                </a:cxn>
                <a:cxn ang="0">
                  <a:pos x="0" y="T2"/>
                </a:cxn>
                <a:cxn ang="0">
                  <a:pos x="0" y="T3"/>
                </a:cxn>
                <a:cxn ang="0">
                  <a:pos x="0" y="T4"/>
                </a:cxn>
                <a:cxn ang="0">
                  <a:pos x="0" y="T5"/>
                </a:cxn>
                <a:cxn ang="0">
                  <a:pos x="0" y="T6"/>
                </a:cxn>
              </a:cxnLst>
              <a:rect l="0" t="0" r="r" b="b"/>
              <a:pathLst>
                <a:path h="4">
                  <a:moveTo>
                    <a:pt x="0" y="4"/>
                  </a:moveTo>
                  <a:lnTo>
                    <a:pt x="0" y="2"/>
                  </a:lnTo>
                  <a:lnTo>
                    <a:pt x="0" y="2"/>
                  </a:lnTo>
                  <a:lnTo>
                    <a:pt x="0" y="0"/>
                  </a:lnTo>
                  <a:lnTo>
                    <a:pt x="0" y="0"/>
                  </a:lnTo>
                  <a:lnTo>
                    <a:pt x="0" y="4"/>
                  </a:lnTo>
                  <a:lnTo>
                    <a:pt x="0" y="4"/>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0" name="Freeform 227">
              <a:extLst>
                <a:ext uri="{FF2B5EF4-FFF2-40B4-BE49-F238E27FC236}">
                  <a16:creationId xmlns:a16="http://schemas.microsoft.com/office/drawing/2014/main" id="{CF8E69DF-589B-46BD-974B-554ED6AD8328}"/>
                </a:ext>
              </a:extLst>
            </p:cNvPr>
            <p:cNvSpPr>
              <a:spLocks/>
            </p:cNvSpPr>
            <p:nvPr/>
          </p:nvSpPr>
          <p:spPr bwMode="auto">
            <a:xfrm>
              <a:off x="815" y="1270"/>
              <a:ext cx="1" cy="2"/>
            </a:xfrm>
            <a:custGeom>
              <a:avLst/>
              <a:gdLst>
                <a:gd name="T0" fmla="*/ 2 h 2"/>
                <a:gd name="T1" fmla="*/ 2 h 2"/>
                <a:gd name="T2" fmla="*/ 0 h 2"/>
                <a:gd name="T3" fmla="*/ 0 h 2"/>
                <a:gd name="T4" fmla="*/ 0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0"/>
                  </a:lnTo>
                  <a:lnTo>
                    <a:pt x="0" y="2"/>
                  </a:lnTo>
                  <a:lnTo>
                    <a:pt x="0" y="2"/>
                  </a:lnTo>
                  <a:lnTo>
                    <a:pt x="0" y="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1" name="Freeform 228">
              <a:extLst>
                <a:ext uri="{FF2B5EF4-FFF2-40B4-BE49-F238E27FC236}">
                  <a16:creationId xmlns:a16="http://schemas.microsoft.com/office/drawing/2014/main" id="{B5F57C46-C903-4AC0-958B-EBC2E72E64B5}"/>
                </a:ext>
              </a:extLst>
            </p:cNvPr>
            <p:cNvSpPr>
              <a:spLocks/>
            </p:cNvSpPr>
            <p:nvPr/>
          </p:nvSpPr>
          <p:spPr bwMode="auto">
            <a:xfrm>
              <a:off x="842" y="1642"/>
              <a:ext cx="1" cy="2"/>
            </a:xfrm>
            <a:custGeom>
              <a:avLst/>
              <a:gdLst>
                <a:gd name="T0" fmla="*/ 2 h 2"/>
                <a:gd name="T1" fmla="*/ 2 h 2"/>
                <a:gd name="T2" fmla="*/ 2 h 2"/>
                <a:gd name="T3" fmla="*/ 0 h 2"/>
                <a:gd name="T4" fmla="*/ 0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2"/>
                  </a:lnTo>
                  <a:lnTo>
                    <a:pt x="0" y="0"/>
                  </a:lnTo>
                  <a:lnTo>
                    <a:pt x="0" y="0"/>
                  </a:lnTo>
                  <a:lnTo>
                    <a:pt x="0" y="2"/>
                  </a:lnTo>
                  <a:lnTo>
                    <a:pt x="0" y="2"/>
                  </a:lnTo>
                  <a:lnTo>
                    <a:pt x="0" y="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2" name="Freeform 229">
              <a:extLst>
                <a:ext uri="{FF2B5EF4-FFF2-40B4-BE49-F238E27FC236}">
                  <a16:creationId xmlns:a16="http://schemas.microsoft.com/office/drawing/2014/main" id="{321CC412-5EBF-47AE-9AA8-6C0AFC2C040A}"/>
                </a:ext>
              </a:extLst>
            </p:cNvPr>
            <p:cNvSpPr>
              <a:spLocks/>
            </p:cNvSpPr>
            <p:nvPr/>
          </p:nvSpPr>
          <p:spPr bwMode="auto">
            <a:xfrm>
              <a:off x="1285" y="1309"/>
              <a:ext cx="1" cy="2"/>
            </a:xfrm>
            <a:custGeom>
              <a:avLst/>
              <a:gdLst>
                <a:gd name="T0" fmla="*/ 0 h 2"/>
                <a:gd name="T1" fmla="*/ 2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2"/>
                  </a:lnTo>
                  <a:lnTo>
                    <a:pt x="0" y="2"/>
                  </a:lnTo>
                  <a:lnTo>
                    <a:pt x="0"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3" name="Freeform 230">
              <a:extLst>
                <a:ext uri="{FF2B5EF4-FFF2-40B4-BE49-F238E27FC236}">
                  <a16:creationId xmlns:a16="http://schemas.microsoft.com/office/drawing/2014/main" id="{71FB7693-C1E6-41E5-AE5E-94C71AB8F45B}"/>
                </a:ext>
              </a:extLst>
            </p:cNvPr>
            <p:cNvSpPr>
              <a:spLocks/>
            </p:cNvSpPr>
            <p:nvPr/>
          </p:nvSpPr>
          <p:spPr bwMode="auto">
            <a:xfrm>
              <a:off x="1646" y="1783"/>
              <a:ext cx="8" cy="6"/>
            </a:xfrm>
            <a:custGeom>
              <a:avLst/>
              <a:gdLst>
                <a:gd name="T0" fmla="*/ 2 w 8"/>
                <a:gd name="T1" fmla="*/ 4 h 6"/>
                <a:gd name="T2" fmla="*/ 2 w 8"/>
                <a:gd name="T3" fmla="*/ 4 h 6"/>
                <a:gd name="T4" fmla="*/ 0 w 8"/>
                <a:gd name="T5" fmla="*/ 6 h 6"/>
                <a:gd name="T6" fmla="*/ 0 w 8"/>
                <a:gd name="T7" fmla="*/ 4 h 6"/>
                <a:gd name="T8" fmla="*/ 6 w 8"/>
                <a:gd name="T9" fmla="*/ 0 h 6"/>
                <a:gd name="T10" fmla="*/ 6 w 8"/>
                <a:gd name="T11" fmla="*/ 0 h 6"/>
                <a:gd name="T12" fmla="*/ 8 w 8"/>
                <a:gd name="T13" fmla="*/ 0 h 6"/>
                <a:gd name="T14" fmla="*/ 6 w 8"/>
                <a:gd name="T15" fmla="*/ 2 h 6"/>
                <a:gd name="T16" fmla="*/ 2 w 8"/>
                <a:gd name="T17" fmla="*/ 4 h 6"/>
                <a:gd name="T18" fmla="*/ 2 w 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2" y="4"/>
                  </a:moveTo>
                  <a:lnTo>
                    <a:pt x="2" y="4"/>
                  </a:lnTo>
                  <a:lnTo>
                    <a:pt x="0" y="6"/>
                  </a:lnTo>
                  <a:lnTo>
                    <a:pt x="0" y="4"/>
                  </a:lnTo>
                  <a:lnTo>
                    <a:pt x="6" y="0"/>
                  </a:lnTo>
                  <a:lnTo>
                    <a:pt x="6" y="0"/>
                  </a:lnTo>
                  <a:lnTo>
                    <a:pt x="8" y="0"/>
                  </a:lnTo>
                  <a:lnTo>
                    <a:pt x="6" y="2"/>
                  </a:lnTo>
                  <a:lnTo>
                    <a:pt x="2" y="4"/>
                  </a:lnTo>
                  <a:lnTo>
                    <a:pt x="2" y="4"/>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4" name="Freeform 231">
              <a:extLst>
                <a:ext uri="{FF2B5EF4-FFF2-40B4-BE49-F238E27FC236}">
                  <a16:creationId xmlns:a16="http://schemas.microsoft.com/office/drawing/2014/main" id="{42A63475-9C4F-41D9-9D46-E6FA30D35D29}"/>
                </a:ext>
              </a:extLst>
            </p:cNvPr>
            <p:cNvSpPr>
              <a:spLocks/>
            </p:cNvSpPr>
            <p:nvPr/>
          </p:nvSpPr>
          <p:spPr bwMode="auto">
            <a:xfrm>
              <a:off x="1689" y="1806"/>
              <a:ext cx="2" cy="2"/>
            </a:xfrm>
            <a:custGeom>
              <a:avLst/>
              <a:gdLst>
                <a:gd name="T0" fmla="*/ 0 w 2"/>
                <a:gd name="T1" fmla="*/ 2 h 2"/>
                <a:gd name="T2" fmla="*/ 0 w 2"/>
                <a:gd name="T3" fmla="*/ 2 h 2"/>
                <a:gd name="T4" fmla="*/ 0 w 2"/>
                <a:gd name="T5" fmla="*/ 0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0" y="2"/>
                  </a:lnTo>
                  <a:lnTo>
                    <a:pt x="0" y="0"/>
                  </a:lnTo>
                  <a:lnTo>
                    <a:pt x="2" y="0"/>
                  </a:lnTo>
                  <a:lnTo>
                    <a:pt x="2" y="0"/>
                  </a:lnTo>
                  <a:lnTo>
                    <a:pt x="2" y="0"/>
                  </a:lnTo>
                  <a:lnTo>
                    <a:pt x="0" y="2"/>
                  </a:lnTo>
                  <a:lnTo>
                    <a:pt x="0" y="2"/>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5" name="Freeform 232">
              <a:extLst>
                <a:ext uri="{FF2B5EF4-FFF2-40B4-BE49-F238E27FC236}">
                  <a16:creationId xmlns:a16="http://schemas.microsoft.com/office/drawing/2014/main" id="{E5A04E72-5455-44D3-A220-6FC113383909}"/>
                </a:ext>
              </a:extLst>
            </p:cNvPr>
            <p:cNvSpPr>
              <a:spLocks/>
            </p:cNvSpPr>
            <p:nvPr/>
          </p:nvSpPr>
          <p:spPr bwMode="auto">
            <a:xfrm>
              <a:off x="1459" y="1349"/>
              <a:ext cx="2" cy="2"/>
            </a:xfrm>
            <a:custGeom>
              <a:avLst/>
              <a:gdLst>
                <a:gd name="T0" fmla="*/ 0 w 2"/>
                <a:gd name="T1" fmla="*/ 0 h 2"/>
                <a:gd name="T2" fmla="*/ 0 w 2"/>
                <a:gd name="T3" fmla="*/ 2 h 2"/>
                <a:gd name="T4" fmla="*/ 0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2"/>
                  </a:lnTo>
                  <a:lnTo>
                    <a:pt x="0" y="2"/>
                  </a:lnTo>
                  <a:lnTo>
                    <a:pt x="2"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6" name="Freeform 233">
              <a:extLst>
                <a:ext uri="{FF2B5EF4-FFF2-40B4-BE49-F238E27FC236}">
                  <a16:creationId xmlns:a16="http://schemas.microsoft.com/office/drawing/2014/main" id="{BCDFC4E2-EA3B-49E0-BE9A-F4683D1E046F}"/>
                </a:ext>
              </a:extLst>
            </p:cNvPr>
            <p:cNvSpPr>
              <a:spLocks/>
            </p:cNvSpPr>
            <p:nvPr/>
          </p:nvSpPr>
          <p:spPr bwMode="auto">
            <a:xfrm>
              <a:off x="827" y="1611"/>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7" name="Rectangle 234">
              <a:extLst>
                <a:ext uri="{FF2B5EF4-FFF2-40B4-BE49-F238E27FC236}">
                  <a16:creationId xmlns:a16="http://schemas.microsoft.com/office/drawing/2014/main" id="{BABEA08B-6866-4814-968D-8B941390768D}"/>
                </a:ext>
              </a:extLst>
            </p:cNvPr>
            <p:cNvSpPr>
              <a:spLocks noChangeArrowheads="1"/>
            </p:cNvSpPr>
            <p:nvPr/>
          </p:nvSpPr>
          <p:spPr bwMode="auto">
            <a:xfrm>
              <a:off x="827" y="1611"/>
              <a:ext cx="1" cy="2"/>
            </a:xfrm>
            <a:prstGeom prst="rect">
              <a:avLst/>
            </a:prstGeom>
            <a:grpFill/>
            <a:ln w="3175">
              <a:solidFill>
                <a:srgbClr val="C0C0C0">
                  <a:alpha val="20000"/>
                </a:srgbClr>
              </a:solidFill>
              <a:miter lim="800000"/>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8" name="Freeform 235">
              <a:extLst>
                <a:ext uri="{FF2B5EF4-FFF2-40B4-BE49-F238E27FC236}">
                  <a16:creationId xmlns:a16="http://schemas.microsoft.com/office/drawing/2014/main" id="{DB7512D3-CA16-469A-B310-E4EEF3D47167}"/>
                </a:ext>
              </a:extLst>
            </p:cNvPr>
            <p:cNvSpPr>
              <a:spLocks/>
            </p:cNvSpPr>
            <p:nvPr/>
          </p:nvSpPr>
          <p:spPr bwMode="auto">
            <a:xfrm>
              <a:off x="1384" y="1095"/>
              <a:ext cx="1" cy="2"/>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19" name="Freeform 236">
              <a:extLst>
                <a:ext uri="{FF2B5EF4-FFF2-40B4-BE49-F238E27FC236}">
                  <a16:creationId xmlns:a16="http://schemas.microsoft.com/office/drawing/2014/main" id="{05B46E0B-62C9-4717-AD84-0AE5674A9FD5}"/>
                </a:ext>
              </a:extLst>
            </p:cNvPr>
            <p:cNvSpPr>
              <a:spLocks noEditPoints="1"/>
            </p:cNvSpPr>
            <p:nvPr/>
          </p:nvSpPr>
          <p:spPr bwMode="auto">
            <a:xfrm>
              <a:off x="663" y="1060"/>
              <a:ext cx="1255" cy="823"/>
            </a:xfrm>
            <a:custGeom>
              <a:avLst/>
              <a:gdLst>
                <a:gd name="T0" fmla="*/ 860 w 1208"/>
                <a:gd name="T1" fmla="*/ 106 h 792"/>
                <a:gd name="T2" fmla="*/ 540 w 1208"/>
                <a:gd name="T3" fmla="*/ 46 h 792"/>
                <a:gd name="T4" fmla="*/ 528 w 1208"/>
                <a:gd name="T5" fmla="*/ 30 h 792"/>
                <a:gd name="T6" fmla="*/ 668 w 1208"/>
                <a:gd name="T7" fmla="*/ 36 h 792"/>
                <a:gd name="T8" fmla="*/ 744 w 1208"/>
                <a:gd name="T9" fmla="*/ 42 h 792"/>
                <a:gd name="T10" fmla="*/ 716 w 1208"/>
                <a:gd name="T11" fmla="*/ 74 h 792"/>
                <a:gd name="T12" fmla="*/ 406 w 1208"/>
                <a:gd name="T13" fmla="*/ 56 h 792"/>
                <a:gd name="T14" fmla="*/ 456 w 1208"/>
                <a:gd name="T15" fmla="*/ 22 h 792"/>
                <a:gd name="T16" fmla="*/ 762 w 1208"/>
                <a:gd name="T17" fmla="*/ 308 h 792"/>
                <a:gd name="T18" fmla="*/ 1078 w 1208"/>
                <a:gd name="T19" fmla="*/ 276 h 792"/>
                <a:gd name="T20" fmla="*/ 1016 w 1208"/>
                <a:gd name="T21" fmla="*/ 288 h 792"/>
                <a:gd name="T22" fmla="*/ 1024 w 1208"/>
                <a:gd name="T23" fmla="*/ 332 h 792"/>
                <a:gd name="T24" fmla="*/ 962 w 1208"/>
                <a:gd name="T25" fmla="*/ 374 h 792"/>
                <a:gd name="T26" fmla="*/ 862 w 1208"/>
                <a:gd name="T27" fmla="*/ 348 h 792"/>
                <a:gd name="T28" fmla="*/ 920 w 1208"/>
                <a:gd name="T29" fmla="*/ 226 h 792"/>
                <a:gd name="T30" fmla="*/ 842 w 1208"/>
                <a:gd name="T31" fmla="*/ 172 h 792"/>
                <a:gd name="T32" fmla="*/ 742 w 1208"/>
                <a:gd name="T33" fmla="*/ 172 h 792"/>
                <a:gd name="T34" fmla="*/ 762 w 1208"/>
                <a:gd name="T35" fmla="*/ 154 h 792"/>
                <a:gd name="T36" fmla="*/ 818 w 1208"/>
                <a:gd name="T37" fmla="*/ 136 h 792"/>
                <a:gd name="T38" fmla="*/ 906 w 1208"/>
                <a:gd name="T39" fmla="*/ 146 h 792"/>
                <a:gd name="T40" fmla="*/ 982 w 1208"/>
                <a:gd name="T41" fmla="*/ 170 h 792"/>
                <a:gd name="T42" fmla="*/ 1008 w 1208"/>
                <a:gd name="T43" fmla="*/ 238 h 792"/>
                <a:gd name="T44" fmla="*/ 1078 w 1208"/>
                <a:gd name="T45" fmla="*/ 256 h 792"/>
                <a:gd name="T46" fmla="*/ 1030 w 1208"/>
                <a:gd name="T47" fmla="*/ 722 h 792"/>
                <a:gd name="T48" fmla="*/ 904 w 1208"/>
                <a:gd name="T49" fmla="*/ 732 h 792"/>
                <a:gd name="T50" fmla="*/ 822 w 1208"/>
                <a:gd name="T51" fmla="*/ 750 h 792"/>
                <a:gd name="T52" fmla="*/ 702 w 1208"/>
                <a:gd name="T53" fmla="*/ 666 h 792"/>
                <a:gd name="T54" fmla="*/ 198 w 1208"/>
                <a:gd name="T55" fmla="*/ 626 h 792"/>
                <a:gd name="T56" fmla="*/ 182 w 1208"/>
                <a:gd name="T57" fmla="*/ 592 h 792"/>
                <a:gd name="T58" fmla="*/ 132 w 1208"/>
                <a:gd name="T59" fmla="*/ 478 h 792"/>
                <a:gd name="T60" fmla="*/ 82 w 1208"/>
                <a:gd name="T61" fmla="*/ 206 h 792"/>
                <a:gd name="T62" fmla="*/ 148 w 1208"/>
                <a:gd name="T63" fmla="*/ 200 h 792"/>
                <a:gd name="T64" fmla="*/ 344 w 1208"/>
                <a:gd name="T65" fmla="*/ 220 h 792"/>
                <a:gd name="T66" fmla="*/ 468 w 1208"/>
                <a:gd name="T67" fmla="*/ 232 h 792"/>
                <a:gd name="T68" fmla="*/ 532 w 1208"/>
                <a:gd name="T69" fmla="*/ 250 h 792"/>
                <a:gd name="T70" fmla="*/ 634 w 1208"/>
                <a:gd name="T71" fmla="*/ 232 h 792"/>
                <a:gd name="T72" fmla="*/ 622 w 1208"/>
                <a:gd name="T73" fmla="*/ 154 h 792"/>
                <a:gd name="T74" fmla="*/ 634 w 1208"/>
                <a:gd name="T75" fmla="*/ 138 h 792"/>
                <a:gd name="T76" fmla="*/ 716 w 1208"/>
                <a:gd name="T77" fmla="*/ 204 h 792"/>
                <a:gd name="T78" fmla="*/ 810 w 1208"/>
                <a:gd name="T79" fmla="*/ 206 h 792"/>
                <a:gd name="T80" fmla="*/ 738 w 1208"/>
                <a:gd name="T81" fmla="*/ 302 h 792"/>
                <a:gd name="T82" fmla="*/ 666 w 1208"/>
                <a:gd name="T83" fmla="*/ 374 h 792"/>
                <a:gd name="T84" fmla="*/ 748 w 1208"/>
                <a:gd name="T85" fmla="*/ 518 h 792"/>
                <a:gd name="T86" fmla="*/ 858 w 1208"/>
                <a:gd name="T87" fmla="*/ 524 h 792"/>
                <a:gd name="T88" fmla="*/ 870 w 1208"/>
                <a:gd name="T89" fmla="*/ 372 h 792"/>
                <a:gd name="T90" fmla="*/ 1004 w 1208"/>
                <a:gd name="T91" fmla="*/ 458 h 792"/>
                <a:gd name="T92" fmla="*/ 1076 w 1208"/>
                <a:gd name="T93" fmla="*/ 496 h 792"/>
                <a:gd name="T94" fmla="*/ 1098 w 1208"/>
                <a:gd name="T95" fmla="*/ 570 h 792"/>
                <a:gd name="T96" fmla="*/ 1072 w 1208"/>
                <a:gd name="T97" fmla="*/ 632 h 792"/>
                <a:gd name="T98" fmla="*/ 998 w 1208"/>
                <a:gd name="T99" fmla="*/ 656 h 792"/>
                <a:gd name="T100" fmla="*/ 1052 w 1208"/>
                <a:gd name="T101" fmla="*/ 724 h 792"/>
                <a:gd name="T102" fmla="*/ 1160 w 1208"/>
                <a:gd name="T103" fmla="*/ 646 h 792"/>
                <a:gd name="T104" fmla="*/ 1112 w 1208"/>
                <a:gd name="T105" fmla="*/ 656 h 792"/>
                <a:gd name="T106" fmla="*/ 1204 w 1208"/>
                <a:gd name="T107" fmla="*/ 688 h 792"/>
                <a:gd name="T108" fmla="*/ 122 w 1208"/>
                <a:gd name="T109" fmla="*/ 556 h 792"/>
                <a:gd name="T110" fmla="*/ 440 w 1208"/>
                <a:gd name="T111" fmla="*/ 108 h 792"/>
                <a:gd name="T112" fmla="*/ 318 w 1208"/>
                <a:gd name="T113" fmla="*/ 148 h 792"/>
                <a:gd name="T114" fmla="*/ 352 w 1208"/>
                <a:gd name="T115" fmla="*/ 184 h 792"/>
                <a:gd name="T116" fmla="*/ 518 w 1208"/>
                <a:gd name="T117" fmla="*/ 216 h 792"/>
                <a:gd name="T118" fmla="*/ 590 w 1208"/>
                <a:gd name="T119" fmla="*/ 86 h 792"/>
                <a:gd name="T120" fmla="*/ 578 w 1208"/>
                <a:gd name="T121" fmla="*/ 156 h 792"/>
                <a:gd name="T122" fmla="*/ 136 w 1208"/>
                <a:gd name="T123" fmla="*/ 576 h 792"/>
                <a:gd name="T124" fmla="*/ 308 w 1208"/>
                <a:gd name="T125" fmla="*/ 11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8" h="792">
                  <a:moveTo>
                    <a:pt x="790" y="726"/>
                  </a:moveTo>
                  <a:lnTo>
                    <a:pt x="790" y="726"/>
                  </a:lnTo>
                  <a:lnTo>
                    <a:pt x="784" y="722"/>
                  </a:lnTo>
                  <a:lnTo>
                    <a:pt x="784" y="722"/>
                  </a:lnTo>
                  <a:lnTo>
                    <a:pt x="786" y="720"/>
                  </a:lnTo>
                  <a:lnTo>
                    <a:pt x="786" y="720"/>
                  </a:lnTo>
                  <a:lnTo>
                    <a:pt x="792" y="722"/>
                  </a:lnTo>
                  <a:lnTo>
                    <a:pt x="798" y="724"/>
                  </a:lnTo>
                  <a:lnTo>
                    <a:pt x="798" y="724"/>
                  </a:lnTo>
                  <a:lnTo>
                    <a:pt x="800" y="726"/>
                  </a:lnTo>
                  <a:lnTo>
                    <a:pt x="802" y="726"/>
                  </a:lnTo>
                  <a:lnTo>
                    <a:pt x="800" y="726"/>
                  </a:lnTo>
                  <a:lnTo>
                    <a:pt x="800" y="726"/>
                  </a:lnTo>
                  <a:lnTo>
                    <a:pt x="790" y="726"/>
                  </a:lnTo>
                  <a:lnTo>
                    <a:pt x="790" y="726"/>
                  </a:lnTo>
                  <a:close/>
                  <a:moveTo>
                    <a:pt x="840" y="190"/>
                  </a:moveTo>
                  <a:lnTo>
                    <a:pt x="840" y="190"/>
                  </a:lnTo>
                  <a:lnTo>
                    <a:pt x="838" y="192"/>
                  </a:lnTo>
                  <a:lnTo>
                    <a:pt x="834" y="194"/>
                  </a:lnTo>
                  <a:lnTo>
                    <a:pt x="834" y="194"/>
                  </a:lnTo>
                  <a:lnTo>
                    <a:pt x="824" y="194"/>
                  </a:lnTo>
                  <a:lnTo>
                    <a:pt x="824" y="194"/>
                  </a:lnTo>
                  <a:lnTo>
                    <a:pt x="824" y="196"/>
                  </a:lnTo>
                  <a:lnTo>
                    <a:pt x="826" y="196"/>
                  </a:lnTo>
                  <a:lnTo>
                    <a:pt x="826" y="196"/>
                  </a:lnTo>
                  <a:lnTo>
                    <a:pt x="826" y="198"/>
                  </a:lnTo>
                  <a:lnTo>
                    <a:pt x="826" y="198"/>
                  </a:lnTo>
                  <a:lnTo>
                    <a:pt x="826" y="198"/>
                  </a:lnTo>
                  <a:lnTo>
                    <a:pt x="826" y="198"/>
                  </a:lnTo>
                  <a:lnTo>
                    <a:pt x="826" y="198"/>
                  </a:lnTo>
                  <a:lnTo>
                    <a:pt x="828" y="200"/>
                  </a:lnTo>
                  <a:lnTo>
                    <a:pt x="828" y="200"/>
                  </a:lnTo>
                  <a:lnTo>
                    <a:pt x="830" y="198"/>
                  </a:lnTo>
                  <a:lnTo>
                    <a:pt x="830" y="198"/>
                  </a:lnTo>
                  <a:lnTo>
                    <a:pt x="832" y="202"/>
                  </a:lnTo>
                  <a:lnTo>
                    <a:pt x="834" y="202"/>
                  </a:lnTo>
                  <a:lnTo>
                    <a:pt x="834" y="202"/>
                  </a:lnTo>
                  <a:lnTo>
                    <a:pt x="842" y="194"/>
                  </a:lnTo>
                  <a:lnTo>
                    <a:pt x="846" y="190"/>
                  </a:lnTo>
                  <a:lnTo>
                    <a:pt x="844" y="190"/>
                  </a:lnTo>
                  <a:lnTo>
                    <a:pt x="840" y="190"/>
                  </a:lnTo>
                  <a:lnTo>
                    <a:pt x="840" y="190"/>
                  </a:lnTo>
                  <a:close/>
                  <a:moveTo>
                    <a:pt x="868" y="100"/>
                  </a:moveTo>
                  <a:lnTo>
                    <a:pt x="866" y="100"/>
                  </a:lnTo>
                  <a:lnTo>
                    <a:pt x="866" y="100"/>
                  </a:lnTo>
                  <a:lnTo>
                    <a:pt x="862" y="88"/>
                  </a:lnTo>
                  <a:lnTo>
                    <a:pt x="862" y="88"/>
                  </a:lnTo>
                  <a:lnTo>
                    <a:pt x="860" y="84"/>
                  </a:lnTo>
                  <a:lnTo>
                    <a:pt x="860" y="84"/>
                  </a:lnTo>
                  <a:lnTo>
                    <a:pt x="856" y="84"/>
                  </a:lnTo>
                  <a:lnTo>
                    <a:pt x="856" y="84"/>
                  </a:lnTo>
                  <a:lnTo>
                    <a:pt x="854" y="84"/>
                  </a:lnTo>
                  <a:lnTo>
                    <a:pt x="852" y="82"/>
                  </a:lnTo>
                  <a:lnTo>
                    <a:pt x="852" y="82"/>
                  </a:lnTo>
                  <a:lnTo>
                    <a:pt x="846" y="84"/>
                  </a:lnTo>
                  <a:lnTo>
                    <a:pt x="840" y="86"/>
                  </a:lnTo>
                  <a:lnTo>
                    <a:pt x="840" y="86"/>
                  </a:lnTo>
                  <a:lnTo>
                    <a:pt x="840" y="86"/>
                  </a:lnTo>
                  <a:lnTo>
                    <a:pt x="836" y="86"/>
                  </a:lnTo>
                  <a:lnTo>
                    <a:pt x="834" y="86"/>
                  </a:lnTo>
                  <a:lnTo>
                    <a:pt x="830" y="82"/>
                  </a:lnTo>
                  <a:lnTo>
                    <a:pt x="830" y="82"/>
                  </a:lnTo>
                  <a:lnTo>
                    <a:pt x="826" y="84"/>
                  </a:lnTo>
                  <a:lnTo>
                    <a:pt x="822" y="86"/>
                  </a:lnTo>
                  <a:lnTo>
                    <a:pt x="822" y="86"/>
                  </a:lnTo>
                  <a:lnTo>
                    <a:pt x="818" y="86"/>
                  </a:lnTo>
                  <a:lnTo>
                    <a:pt x="818" y="86"/>
                  </a:lnTo>
                  <a:lnTo>
                    <a:pt x="814" y="90"/>
                  </a:lnTo>
                  <a:lnTo>
                    <a:pt x="812" y="96"/>
                  </a:lnTo>
                  <a:lnTo>
                    <a:pt x="808" y="108"/>
                  </a:lnTo>
                  <a:lnTo>
                    <a:pt x="808" y="108"/>
                  </a:lnTo>
                  <a:lnTo>
                    <a:pt x="808" y="106"/>
                  </a:lnTo>
                  <a:lnTo>
                    <a:pt x="808" y="110"/>
                  </a:lnTo>
                  <a:lnTo>
                    <a:pt x="810" y="114"/>
                  </a:lnTo>
                  <a:lnTo>
                    <a:pt x="814" y="118"/>
                  </a:lnTo>
                  <a:lnTo>
                    <a:pt x="814" y="118"/>
                  </a:lnTo>
                  <a:lnTo>
                    <a:pt x="818" y="118"/>
                  </a:lnTo>
                  <a:lnTo>
                    <a:pt x="820" y="116"/>
                  </a:lnTo>
                  <a:lnTo>
                    <a:pt x="824" y="114"/>
                  </a:lnTo>
                  <a:lnTo>
                    <a:pt x="824" y="114"/>
                  </a:lnTo>
                  <a:lnTo>
                    <a:pt x="830" y="116"/>
                  </a:lnTo>
                  <a:lnTo>
                    <a:pt x="838" y="116"/>
                  </a:lnTo>
                  <a:lnTo>
                    <a:pt x="838" y="116"/>
                  </a:lnTo>
                  <a:lnTo>
                    <a:pt x="842" y="116"/>
                  </a:lnTo>
                  <a:lnTo>
                    <a:pt x="844" y="112"/>
                  </a:lnTo>
                  <a:lnTo>
                    <a:pt x="850" y="108"/>
                  </a:lnTo>
                  <a:lnTo>
                    <a:pt x="850" y="108"/>
                  </a:lnTo>
                  <a:lnTo>
                    <a:pt x="852" y="108"/>
                  </a:lnTo>
                  <a:lnTo>
                    <a:pt x="856" y="108"/>
                  </a:lnTo>
                  <a:lnTo>
                    <a:pt x="856" y="108"/>
                  </a:lnTo>
                  <a:lnTo>
                    <a:pt x="858" y="106"/>
                  </a:lnTo>
                  <a:lnTo>
                    <a:pt x="858" y="106"/>
                  </a:lnTo>
                  <a:lnTo>
                    <a:pt x="860" y="106"/>
                  </a:lnTo>
                  <a:lnTo>
                    <a:pt x="864" y="106"/>
                  </a:lnTo>
                  <a:lnTo>
                    <a:pt x="864" y="106"/>
                  </a:lnTo>
                  <a:lnTo>
                    <a:pt x="868" y="104"/>
                  </a:lnTo>
                  <a:lnTo>
                    <a:pt x="868" y="104"/>
                  </a:lnTo>
                  <a:lnTo>
                    <a:pt x="868" y="100"/>
                  </a:lnTo>
                  <a:lnTo>
                    <a:pt x="868" y="100"/>
                  </a:lnTo>
                  <a:close/>
                  <a:moveTo>
                    <a:pt x="570" y="12"/>
                  </a:moveTo>
                  <a:lnTo>
                    <a:pt x="570" y="12"/>
                  </a:lnTo>
                  <a:lnTo>
                    <a:pt x="572" y="14"/>
                  </a:lnTo>
                  <a:lnTo>
                    <a:pt x="572" y="14"/>
                  </a:lnTo>
                  <a:lnTo>
                    <a:pt x="572" y="14"/>
                  </a:lnTo>
                  <a:lnTo>
                    <a:pt x="572" y="16"/>
                  </a:lnTo>
                  <a:lnTo>
                    <a:pt x="570" y="16"/>
                  </a:lnTo>
                  <a:lnTo>
                    <a:pt x="564" y="16"/>
                  </a:lnTo>
                  <a:lnTo>
                    <a:pt x="564" y="16"/>
                  </a:lnTo>
                  <a:lnTo>
                    <a:pt x="564" y="14"/>
                  </a:lnTo>
                  <a:lnTo>
                    <a:pt x="564" y="14"/>
                  </a:lnTo>
                  <a:lnTo>
                    <a:pt x="566" y="12"/>
                  </a:lnTo>
                  <a:lnTo>
                    <a:pt x="566" y="12"/>
                  </a:lnTo>
                  <a:lnTo>
                    <a:pt x="560" y="4"/>
                  </a:lnTo>
                  <a:lnTo>
                    <a:pt x="560" y="6"/>
                  </a:lnTo>
                  <a:lnTo>
                    <a:pt x="560" y="6"/>
                  </a:lnTo>
                  <a:lnTo>
                    <a:pt x="554" y="6"/>
                  </a:lnTo>
                  <a:lnTo>
                    <a:pt x="554" y="6"/>
                  </a:lnTo>
                  <a:lnTo>
                    <a:pt x="554" y="8"/>
                  </a:lnTo>
                  <a:lnTo>
                    <a:pt x="552" y="8"/>
                  </a:lnTo>
                  <a:lnTo>
                    <a:pt x="554" y="12"/>
                  </a:lnTo>
                  <a:lnTo>
                    <a:pt x="554" y="12"/>
                  </a:lnTo>
                  <a:lnTo>
                    <a:pt x="562" y="14"/>
                  </a:lnTo>
                  <a:lnTo>
                    <a:pt x="562" y="14"/>
                  </a:lnTo>
                  <a:lnTo>
                    <a:pt x="562" y="14"/>
                  </a:lnTo>
                  <a:lnTo>
                    <a:pt x="562" y="16"/>
                  </a:lnTo>
                  <a:lnTo>
                    <a:pt x="562" y="16"/>
                  </a:lnTo>
                  <a:lnTo>
                    <a:pt x="552" y="16"/>
                  </a:lnTo>
                  <a:lnTo>
                    <a:pt x="552" y="16"/>
                  </a:lnTo>
                  <a:lnTo>
                    <a:pt x="552" y="20"/>
                  </a:lnTo>
                  <a:lnTo>
                    <a:pt x="552" y="20"/>
                  </a:lnTo>
                  <a:lnTo>
                    <a:pt x="554" y="22"/>
                  </a:lnTo>
                  <a:lnTo>
                    <a:pt x="558" y="24"/>
                  </a:lnTo>
                  <a:lnTo>
                    <a:pt x="558" y="24"/>
                  </a:lnTo>
                  <a:lnTo>
                    <a:pt x="558" y="32"/>
                  </a:lnTo>
                  <a:lnTo>
                    <a:pt x="558" y="32"/>
                  </a:lnTo>
                  <a:lnTo>
                    <a:pt x="560" y="32"/>
                  </a:lnTo>
                  <a:lnTo>
                    <a:pt x="560" y="34"/>
                  </a:lnTo>
                  <a:lnTo>
                    <a:pt x="558" y="38"/>
                  </a:lnTo>
                  <a:lnTo>
                    <a:pt x="558" y="38"/>
                  </a:lnTo>
                  <a:lnTo>
                    <a:pt x="554" y="36"/>
                  </a:lnTo>
                  <a:lnTo>
                    <a:pt x="554" y="36"/>
                  </a:lnTo>
                  <a:lnTo>
                    <a:pt x="554" y="34"/>
                  </a:lnTo>
                  <a:lnTo>
                    <a:pt x="554" y="30"/>
                  </a:lnTo>
                  <a:lnTo>
                    <a:pt x="554" y="30"/>
                  </a:lnTo>
                  <a:lnTo>
                    <a:pt x="544" y="22"/>
                  </a:lnTo>
                  <a:lnTo>
                    <a:pt x="544" y="22"/>
                  </a:lnTo>
                  <a:lnTo>
                    <a:pt x="542" y="16"/>
                  </a:lnTo>
                  <a:lnTo>
                    <a:pt x="542" y="16"/>
                  </a:lnTo>
                  <a:lnTo>
                    <a:pt x="538" y="14"/>
                  </a:lnTo>
                  <a:lnTo>
                    <a:pt x="536" y="14"/>
                  </a:lnTo>
                  <a:lnTo>
                    <a:pt x="534" y="16"/>
                  </a:lnTo>
                  <a:lnTo>
                    <a:pt x="534" y="16"/>
                  </a:lnTo>
                  <a:lnTo>
                    <a:pt x="534" y="16"/>
                  </a:lnTo>
                  <a:lnTo>
                    <a:pt x="534" y="18"/>
                  </a:lnTo>
                  <a:lnTo>
                    <a:pt x="532" y="20"/>
                  </a:lnTo>
                  <a:lnTo>
                    <a:pt x="532" y="20"/>
                  </a:lnTo>
                  <a:lnTo>
                    <a:pt x="536" y="20"/>
                  </a:lnTo>
                  <a:lnTo>
                    <a:pt x="536" y="20"/>
                  </a:lnTo>
                  <a:lnTo>
                    <a:pt x="536" y="26"/>
                  </a:lnTo>
                  <a:lnTo>
                    <a:pt x="538" y="32"/>
                  </a:lnTo>
                  <a:lnTo>
                    <a:pt x="538" y="32"/>
                  </a:lnTo>
                  <a:lnTo>
                    <a:pt x="540" y="32"/>
                  </a:lnTo>
                  <a:lnTo>
                    <a:pt x="540" y="32"/>
                  </a:lnTo>
                  <a:lnTo>
                    <a:pt x="542" y="38"/>
                  </a:lnTo>
                  <a:lnTo>
                    <a:pt x="542" y="38"/>
                  </a:lnTo>
                  <a:lnTo>
                    <a:pt x="540" y="40"/>
                  </a:lnTo>
                  <a:lnTo>
                    <a:pt x="538" y="40"/>
                  </a:lnTo>
                  <a:lnTo>
                    <a:pt x="538" y="40"/>
                  </a:lnTo>
                  <a:lnTo>
                    <a:pt x="538" y="38"/>
                  </a:lnTo>
                  <a:lnTo>
                    <a:pt x="538" y="38"/>
                  </a:lnTo>
                  <a:lnTo>
                    <a:pt x="526" y="40"/>
                  </a:lnTo>
                  <a:lnTo>
                    <a:pt x="526" y="40"/>
                  </a:lnTo>
                  <a:lnTo>
                    <a:pt x="528" y="40"/>
                  </a:lnTo>
                  <a:lnTo>
                    <a:pt x="530" y="42"/>
                  </a:lnTo>
                  <a:lnTo>
                    <a:pt x="528" y="44"/>
                  </a:lnTo>
                  <a:lnTo>
                    <a:pt x="528" y="44"/>
                  </a:lnTo>
                  <a:lnTo>
                    <a:pt x="524" y="44"/>
                  </a:lnTo>
                  <a:lnTo>
                    <a:pt x="524" y="44"/>
                  </a:lnTo>
                  <a:lnTo>
                    <a:pt x="524" y="50"/>
                  </a:lnTo>
                  <a:lnTo>
                    <a:pt x="524" y="50"/>
                  </a:lnTo>
                  <a:lnTo>
                    <a:pt x="526" y="52"/>
                  </a:lnTo>
                  <a:lnTo>
                    <a:pt x="530" y="52"/>
                  </a:lnTo>
                  <a:lnTo>
                    <a:pt x="530" y="52"/>
                  </a:lnTo>
                  <a:lnTo>
                    <a:pt x="536" y="50"/>
                  </a:lnTo>
                  <a:lnTo>
                    <a:pt x="540" y="46"/>
                  </a:lnTo>
                  <a:lnTo>
                    <a:pt x="540" y="46"/>
                  </a:lnTo>
                  <a:lnTo>
                    <a:pt x="546" y="46"/>
                  </a:lnTo>
                  <a:lnTo>
                    <a:pt x="554" y="46"/>
                  </a:lnTo>
                  <a:lnTo>
                    <a:pt x="554" y="46"/>
                  </a:lnTo>
                  <a:lnTo>
                    <a:pt x="560" y="42"/>
                  </a:lnTo>
                  <a:lnTo>
                    <a:pt x="560" y="42"/>
                  </a:lnTo>
                  <a:lnTo>
                    <a:pt x="560" y="46"/>
                  </a:lnTo>
                  <a:lnTo>
                    <a:pt x="558" y="46"/>
                  </a:lnTo>
                  <a:lnTo>
                    <a:pt x="558" y="46"/>
                  </a:lnTo>
                  <a:lnTo>
                    <a:pt x="556" y="48"/>
                  </a:lnTo>
                  <a:lnTo>
                    <a:pt x="556" y="48"/>
                  </a:lnTo>
                  <a:lnTo>
                    <a:pt x="550" y="52"/>
                  </a:lnTo>
                  <a:lnTo>
                    <a:pt x="550" y="52"/>
                  </a:lnTo>
                  <a:lnTo>
                    <a:pt x="550" y="58"/>
                  </a:lnTo>
                  <a:lnTo>
                    <a:pt x="554" y="60"/>
                  </a:lnTo>
                  <a:lnTo>
                    <a:pt x="558" y="60"/>
                  </a:lnTo>
                  <a:lnTo>
                    <a:pt x="564" y="60"/>
                  </a:lnTo>
                  <a:lnTo>
                    <a:pt x="564" y="60"/>
                  </a:lnTo>
                  <a:lnTo>
                    <a:pt x="572" y="62"/>
                  </a:lnTo>
                  <a:lnTo>
                    <a:pt x="572" y="62"/>
                  </a:lnTo>
                  <a:lnTo>
                    <a:pt x="582" y="60"/>
                  </a:lnTo>
                  <a:lnTo>
                    <a:pt x="594" y="60"/>
                  </a:lnTo>
                  <a:lnTo>
                    <a:pt x="594" y="60"/>
                  </a:lnTo>
                  <a:lnTo>
                    <a:pt x="596" y="58"/>
                  </a:lnTo>
                  <a:lnTo>
                    <a:pt x="596" y="58"/>
                  </a:lnTo>
                  <a:lnTo>
                    <a:pt x="594" y="54"/>
                  </a:lnTo>
                  <a:lnTo>
                    <a:pt x="594" y="54"/>
                  </a:lnTo>
                  <a:lnTo>
                    <a:pt x="594" y="54"/>
                  </a:lnTo>
                  <a:lnTo>
                    <a:pt x="596" y="54"/>
                  </a:lnTo>
                  <a:lnTo>
                    <a:pt x="596" y="54"/>
                  </a:lnTo>
                  <a:lnTo>
                    <a:pt x="598" y="52"/>
                  </a:lnTo>
                  <a:lnTo>
                    <a:pt x="596" y="50"/>
                  </a:lnTo>
                  <a:lnTo>
                    <a:pt x="596" y="50"/>
                  </a:lnTo>
                  <a:lnTo>
                    <a:pt x="594" y="48"/>
                  </a:lnTo>
                  <a:lnTo>
                    <a:pt x="592" y="48"/>
                  </a:lnTo>
                  <a:lnTo>
                    <a:pt x="592" y="48"/>
                  </a:lnTo>
                  <a:lnTo>
                    <a:pt x="592" y="42"/>
                  </a:lnTo>
                  <a:lnTo>
                    <a:pt x="592" y="42"/>
                  </a:lnTo>
                  <a:lnTo>
                    <a:pt x="594" y="42"/>
                  </a:lnTo>
                  <a:lnTo>
                    <a:pt x="594" y="42"/>
                  </a:lnTo>
                  <a:lnTo>
                    <a:pt x="594" y="38"/>
                  </a:lnTo>
                  <a:lnTo>
                    <a:pt x="594" y="38"/>
                  </a:lnTo>
                  <a:lnTo>
                    <a:pt x="588" y="38"/>
                  </a:lnTo>
                  <a:lnTo>
                    <a:pt x="588" y="38"/>
                  </a:lnTo>
                  <a:lnTo>
                    <a:pt x="590" y="34"/>
                  </a:lnTo>
                  <a:lnTo>
                    <a:pt x="590" y="30"/>
                  </a:lnTo>
                  <a:lnTo>
                    <a:pt x="588" y="26"/>
                  </a:lnTo>
                  <a:lnTo>
                    <a:pt x="588" y="26"/>
                  </a:lnTo>
                  <a:lnTo>
                    <a:pt x="586" y="22"/>
                  </a:lnTo>
                  <a:lnTo>
                    <a:pt x="588" y="16"/>
                  </a:lnTo>
                  <a:lnTo>
                    <a:pt x="588" y="16"/>
                  </a:lnTo>
                  <a:lnTo>
                    <a:pt x="578" y="12"/>
                  </a:lnTo>
                  <a:lnTo>
                    <a:pt x="578" y="12"/>
                  </a:lnTo>
                  <a:lnTo>
                    <a:pt x="580" y="12"/>
                  </a:lnTo>
                  <a:lnTo>
                    <a:pt x="580" y="10"/>
                  </a:lnTo>
                  <a:lnTo>
                    <a:pt x="580" y="10"/>
                  </a:lnTo>
                  <a:lnTo>
                    <a:pt x="576" y="8"/>
                  </a:lnTo>
                  <a:lnTo>
                    <a:pt x="572" y="6"/>
                  </a:lnTo>
                  <a:lnTo>
                    <a:pt x="572" y="6"/>
                  </a:lnTo>
                  <a:lnTo>
                    <a:pt x="570" y="12"/>
                  </a:lnTo>
                  <a:lnTo>
                    <a:pt x="570" y="12"/>
                  </a:lnTo>
                  <a:close/>
                  <a:moveTo>
                    <a:pt x="504" y="26"/>
                  </a:moveTo>
                  <a:lnTo>
                    <a:pt x="504" y="28"/>
                  </a:lnTo>
                  <a:lnTo>
                    <a:pt x="504" y="28"/>
                  </a:lnTo>
                  <a:lnTo>
                    <a:pt x="518" y="26"/>
                  </a:lnTo>
                  <a:lnTo>
                    <a:pt x="518" y="26"/>
                  </a:lnTo>
                  <a:lnTo>
                    <a:pt x="516" y="28"/>
                  </a:lnTo>
                  <a:lnTo>
                    <a:pt x="516" y="28"/>
                  </a:lnTo>
                  <a:lnTo>
                    <a:pt x="506" y="32"/>
                  </a:lnTo>
                  <a:lnTo>
                    <a:pt x="504" y="34"/>
                  </a:lnTo>
                  <a:lnTo>
                    <a:pt x="504" y="34"/>
                  </a:lnTo>
                  <a:lnTo>
                    <a:pt x="516" y="32"/>
                  </a:lnTo>
                  <a:lnTo>
                    <a:pt x="518" y="34"/>
                  </a:lnTo>
                  <a:lnTo>
                    <a:pt x="518" y="34"/>
                  </a:lnTo>
                  <a:lnTo>
                    <a:pt x="514" y="36"/>
                  </a:lnTo>
                  <a:lnTo>
                    <a:pt x="514" y="36"/>
                  </a:lnTo>
                  <a:lnTo>
                    <a:pt x="512" y="40"/>
                  </a:lnTo>
                  <a:lnTo>
                    <a:pt x="512" y="40"/>
                  </a:lnTo>
                  <a:lnTo>
                    <a:pt x="508" y="40"/>
                  </a:lnTo>
                  <a:lnTo>
                    <a:pt x="508" y="40"/>
                  </a:lnTo>
                  <a:lnTo>
                    <a:pt x="508" y="44"/>
                  </a:lnTo>
                  <a:lnTo>
                    <a:pt x="508" y="44"/>
                  </a:lnTo>
                  <a:lnTo>
                    <a:pt x="514" y="44"/>
                  </a:lnTo>
                  <a:lnTo>
                    <a:pt x="520" y="42"/>
                  </a:lnTo>
                  <a:lnTo>
                    <a:pt x="520" y="42"/>
                  </a:lnTo>
                  <a:lnTo>
                    <a:pt x="522" y="40"/>
                  </a:lnTo>
                  <a:lnTo>
                    <a:pt x="524" y="38"/>
                  </a:lnTo>
                  <a:lnTo>
                    <a:pt x="524" y="38"/>
                  </a:lnTo>
                  <a:lnTo>
                    <a:pt x="530" y="34"/>
                  </a:lnTo>
                  <a:lnTo>
                    <a:pt x="530" y="34"/>
                  </a:lnTo>
                  <a:lnTo>
                    <a:pt x="530" y="32"/>
                  </a:lnTo>
                  <a:lnTo>
                    <a:pt x="530" y="32"/>
                  </a:lnTo>
                  <a:lnTo>
                    <a:pt x="528" y="32"/>
                  </a:lnTo>
                  <a:lnTo>
                    <a:pt x="528" y="30"/>
                  </a:lnTo>
                  <a:lnTo>
                    <a:pt x="530" y="28"/>
                  </a:lnTo>
                  <a:lnTo>
                    <a:pt x="530" y="28"/>
                  </a:lnTo>
                  <a:lnTo>
                    <a:pt x="530" y="26"/>
                  </a:lnTo>
                  <a:lnTo>
                    <a:pt x="530" y="26"/>
                  </a:lnTo>
                  <a:lnTo>
                    <a:pt x="530" y="24"/>
                  </a:lnTo>
                  <a:lnTo>
                    <a:pt x="526" y="22"/>
                  </a:lnTo>
                  <a:lnTo>
                    <a:pt x="526" y="22"/>
                  </a:lnTo>
                  <a:lnTo>
                    <a:pt x="520" y="24"/>
                  </a:lnTo>
                  <a:lnTo>
                    <a:pt x="520" y="24"/>
                  </a:lnTo>
                  <a:lnTo>
                    <a:pt x="524" y="18"/>
                  </a:lnTo>
                  <a:lnTo>
                    <a:pt x="524" y="16"/>
                  </a:lnTo>
                  <a:lnTo>
                    <a:pt x="520" y="14"/>
                  </a:lnTo>
                  <a:lnTo>
                    <a:pt x="520" y="14"/>
                  </a:lnTo>
                  <a:lnTo>
                    <a:pt x="512" y="16"/>
                  </a:lnTo>
                  <a:lnTo>
                    <a:pt x="506" y="18"/>
                  </a:lnTo>
                  <a:lnTo>
                    <a:pt x="506" y="18"/>
                  </a:lnTo>
                  <a:lnTo>
                    <a:pt x="502" y="20"/>
                  </a:lnTo>
                  <a:lnTo>
                    <a:pt x="502" y="20"/>
                  </a:lnTo>
                  <a:lnTo>
                    <a:pt x="500" y="20"/>
                  </a:lnTo>
                  <a:lnTo>
                    <a:pt x="500" y="22"/>
                  </a:lnTo>
                  <a:lnTo>
                    <a:pt x="500" y="24"/>
                  </a:lnTo>
                  <a:lnTo>
                    <a:pt x="504" y="26"/>
                  </a:lnTo>
                  <a:lnTo>
                    <a:pt x="504" y="26"/>
                  </a:lnTo>
                  <a:close/>
                  <a:moveTo>
                    <a:pt x="616" y="64"/>
                  </a:moveTo>
                  <a:lnTo>
                    <a:pt x="616" y="64"/>
                  </a:lnTo>
                  <a:lnTo>
                    <a:pt x="628" y="68"/>
                  </a:lnTo>
                  <a:lnTo>
                    <a:pt x="628" y="68"/>
                  </a:lnTo>
                  <a:lnTo>
                    <a:pt x="628" y="66"/>
                  </a:lnTo>
                  <a:lnTo>
                    <a:pt x="630" y="66"/>
                  </a:lnTo>
                  <a:lnTo>
                    <a:pt x="630" y="66"/>
                  </a:lnTo>
                  <a:lnTo>
                    <a:pt x="634" y="70"/>
                  </a:lnTo>
                  <a:lnTo>
                    <a:pt x="634" y="70"/>
                  </a:lnTo>
                  <a:lnTo>
                    <a:pt x="640" y="70"/>
                  </a:lnTo>
                  <a:lnTo>
                    <a:pt x="640" y="70"/>
                  </a:lnTo>
                  <a:lnTo>
                    <a:pt x="642" y="58"/>
                  </a:lnTo>
                  <a:lnTo>
                    <a:pt x="642" y="52"/>
                  </a:lnTo>
                  <a:lnTo>
                    <a:pt x="642" y="48"/>
                  </a:lnTo>
                  <a:lnTo>
                    <a:pt x="642" y="48"/>
                  </a:lnTo>
                  <a:lnTo>
                    <a:pt x="638" y="46"/>
                  </a:lnTo>
                  <a:lnTo>
                    <a:pt x="636" y="44"/>
                  </a:lnTo>
                  <a:lnTo>
                    <a:pt x="636" y="44"/>
                  </a:lnTo>
                  <a:lnTo>
                    <a:pt x="634" y="40"/>
                  </a:lnTo>
                  <a:lnTo>
                    <a:pt x="634" y="40"/>
                  </a:lnTo>
                  <a:lnTo>
                    <a:pt x="632" y="40"/>
                  </a:lnTo>
                  <a:lnTo>
                    <a:pt x="628" y="38"/>
                  </a:lnTo>
                  <a:lnTo>
                    <a:pt x="620" y="38"/>
                  </a:lnTo>
                  <a:lnTo>
                    <a:pt x="620" y="38"/>
                  </a:lnTo>
                  <a:lnTo>
                    <a:pt x="618" y="44"/>
                  </a:lnTo>
                  <a:lnTo>
                    <a:pt x="614" y="48"/>
                  </a:lnTo>
                  <a:lnTo>
                    <a:pt x="614" y="48"/>
                  </a:lnTo>
                  <a:lnTo>
                    <a:pt x="612" y="50"/>
                  </a:lnTo>
                  <a:lnTo>
                    <a:pt x="610" y="50"/>
                  </a:lnTo>
                  <a:lnTo>
                    <a:pt x="610" y="50"/>
                  </a:lnTo>
                  <a:lnTo>
                    <a:pt x="610" y="54"/>
                  </a:lnTo>
                  <a:lnTo>
                    <a:pt x="610" y="54"/>
                  </a:lnTo>
                  <a:lnTo>
                    <a:pt x="608" y="56"/>
                  </a:lnTo>
                  <a:lnTo>
                    <a:pt x="608" y="56"/>
                  </a:lnTo>
                  <a:lnTo>
                    <a:pt x="608" y="60"/>
                  </a:lnTo>
                  <a:lnTo>
                    <a:pt x="608" y="62"/>
                  </a:lnTo>
                  <a:lnTo>
                    <a:pt x="608" y="62"/>
                  </a:lnTo>
                  <a:lnTo>
                    <a:pt x="610" y="62"/>
                  </a:lnTo>
                  <a:lnTo>
                    <a:pt x="610" y="60"/>
                  </a:lnTo>
                  <a:lnTo>
                    <a:pt x="610" y="60"/>
                  </a:lnTo>
                  <a:lnTo>
                    <a:pt x="614" y="62"/>
                  </a:lnTo>
                  <a:lnTo>
                    <a:pt x="614" y="62"/>
                  </a:lnTo>
                  <a:lnTo>
                    <a:pt x="616" y="64"/>
                  </a:lnTo>
                  <a:lnTo>
                    <a:pt x="616" y="64"/>
                  </a:lnTo>
                  <a:close/>
                  <a:moveTo>
                    <a:pt x="682" y="74"/>
                  </a:moveTo>
                  <a:lnTo>
                    <a:pt x="682" y="74"/>
                  </a:lnTo>
                  <a:lnTo>
                    <a:pt x="682" y="74"/>
                  </a:lnTo>
                  <a:lnTo>
                    <a:pt x="680" y="72"/>
                  </a:lnTo>
                  <a:lnTo>
                    <a:pt x="680" y="70"/>
                  </a:lnTo>
                  <a:lnTo>
                    <a:pt x="676" y="70"/>
                  </a:lnTo>
                  <a:lnTo>
                    <a:pt x="676" y="74"/>
                  </a:lnTo>
                  <a:lnTo>
                    <a:pt x="676" y="74"/>
                  </a:lnTo>
                  <a:lnTo>
                    <a:pt x="672" y="74"/>
                  </a:lnTo>
                  <a:lnTo>
                    <a:pt x="668" y="74"/>
                  </a:lnTo>
                  <a:lnTo>
                    <a:pt x="668" y="74"/>
                  </a:lnTo>
                  <a:lnTo>
                    <a:pt x="668" y="68"/>
                  </a:lnTo>
                  <a:lnTo>
                    <a:pt x="668" y="68"/>
                  </a:lnTo>
                  <a:lnTo>
                    <a:pt x="668" y="66"/>
                  </a:lnTo>
                  <a:lnTo>
                    <a:pt x="668" y="66"/>
                  </a:lnTo>
                  <a:lnTo>
                    <a:pt x="666" y="58"/>
                  </a:lnTo>
                  <a:lnTo>
                    <a:pt x="666" y="58"/>
                  </a:lnTo>
                  <a:lnTo>
                    <a:pt x="668" y="56"/>
                  </a:lnTo>
                  <a:lnTo>
                    <a:pt x="668" y="52"/>
                  </a:lnTo>
                  <a:lnTo>
                    <a:pt x="668" y="52"/>
                  </a:lnTo>
                  <a:lnTo>
                    <a:pt x="666" y="48"/>
                  </a:lnTo>
                  <a:lnTo>
                    <a:pt x="666" y="48"/>
                  </a:lnTo>
                  <a:lnTo>
                    <a:pt x="670" y="44"/>
                  </a:lnTo>
                  <a:lnTo>
                    <a:pt x="670" y="40"/>
                  </a:lnTo>
                  <a:lnTo>
                    <a:pt x="668" y="36"/>
                  </a:lnTo>
                  <a:lnTo>
                    <a:pt x="668" y="36"/>
                  </a:lnTo>
                  <a:lnTo>
                    <a:pt x="664" y="34"/>
                  </a:lnTo>
                  <a:lnTo>
                    <a:pt x="664" y="34"/>
                  </a:lnTo>
                  <a:lnTo>
                    <a:pt x="664" y="32"/>
                  </a:lnTo>
                  <a:lnTo>
                    <a:pt x="664" y="32"/>
                  </a:lnTo>
                  <a:lnTo>
                    <a:pt x="662" y="28"/>
                  </a:lnTo>
                  <a:lnTo>
                    <a:pt x="658" y="28"/>
                  </a:lnTo>
                  <a:lnTo>
                    <a:pt x="648" y="26"/>
                  </a:lnTo>
                  <a:lnTo>
                    <a:pt x="648" y="22"/>
                  </a:lnTo>
                  <a:lnTo>
                    <a:pt x="648" y="22"/>
                  </a:lnTo>
                  <a:lnTo>
                    <a:pt x="646" y="22"/>
                  </a:lnTo>
                  <a:lnTo>
                    <a:pt x="644" y="24"/>
                  </a:lnTo>
                  <a:lnTo>
                    <a:pt x="642" y="28"/>
                  </a:lnTo>
                  <a:lnTo>
                    <a:pt x="642" y="28"/>
                  </a:lnTo>
                  <a:lnTo>
                    <a:pt x="640" y="28"/>
                  </a:lnTo>
                  <a:lnTo>
                    <a:pt x="640" y="28"/>
                  </a:lnTo>
                  <a:lnTo>
                    <a:pt x="634" y="24"/>
                  </a:lnTo>
                  <a:lnTo>
                    <a:pt x="628" y="22"/>
                  </a:lnTo>
                  <a:lnTo>
                    <a:pt x="628" y="22"/>
                  </a:lnTo>
                  <a:lnTo>
                    <a:pt x="622" y="22"/>
                  </a:lnTo>
                  <a:lnTo>
                    <a:pt x="618" y="20"/>
                  </a:lnTo>
                  <a:lnTo>
                    <a:pt x="618" y="20"/>
                  </a:lnTo>
                  <a:lnTo>
                    <a:pt x="616" y="18"/>
                  </a:lnTo>
                  <a:lnTo>
                    <a:pt x="614" y="14"/>
                  </a:lnTo>
                  <a:lnTo>
                    <a:pt x="614" y="14"/>
                  </a:lnTo>
                  <a:lnTo>
                    <a:pt x="608" y="10"/>
                  </a:lnTo>
                  <a:lnTo>
                    <a:pt x="608" y="10"/>
                  </a:lnTo>
                  <a:lnTo>
                    <a:pt x="608" y="8"/>
                  </a:lnTo>
                  <a:lnTo>
                    <a:pt x="608" y="8"/>
                  </a:lnTo>
                  <a:lnTo>
                    <a:pt x="610" y="8"/>
                  </a:lnTo>
                  <a:lnTo>
                    <a:pt x="610" y="8"/>
                  </a:lnTo>
                  <a:lnTo>
                    <a:pt x="614" y="2"/>
                  </a:lnTo>
                  <a:lnTo>
                    <a:pt x="614" y="2"/>
                  </a:lnTo>
                  <a:lnTo>
                    <a:pt x="620" y="4"/>
                  </a:lnTo>
                  <a:lnTo>
                    <a:pt x="620" y="4"/>
                  </a:lnTo>
                  <a:lnTo>
                    <a:pt x="624" y="2"/>
                  </a:lnTo>
                  <a:lnTo>
                    <a:pt x="624" y="2"/>
                  </a:lnTo>
                  <a:lnTo>
                    <a:pt x="624" y="4"/>
                  </a:lnTo>
                  <a:lnTo>
                    <a:pt x="624" y="4"/>
                  </a:lnTo>
                  <a:lnTo>
                    <a:pt x="634" y="6"/>
                  </a:lnTo>
                  <a:lnTo>
                    <a:pt x="634" y="6"/>
                  </a:lnTo>
                  <a:lnTo>
                    <a:pt x="640" y="6"/>
                  </a:lnTo>
                  <a:lnTo>
                    <a:pt x="644" y="6"/>
                  </a:lnTo>
                  <a:lnTo>
                    <a:pt x="644" y="6"/>
                  </a:lnTo>
                  <a:lnTo>
                    <a:pt x="650" y="10"/>
                  </a:lnTo>
                  <a:lnTo>
                    <a:pt x="650" y="10"/>
                  </a:lnTo>
                  <a:lnTo>
                    <a:pt x="650" y="14"/>
                  </a:lnTo>
                  <a:lnTo>
                    <a:pt x="650" y="14"/>
                  </a:lnTo>
                  <a:lnTo>
                    <a:pt x="660" y="14"/>
                  </a:lnTo>
                  <a:lnTo>
                    <a:pt x="674" y="10"/>
                  </a:lnTo>
                  <a:lnTo>
                    <a:pt x="674" y="10"/>
                  </a:lnTo>
                  <a:lnTo>
                    <a:pt x="676" y="16"/>
                  </a:lnTo>
                  <a:lnTo>
                    <a:pt x="676" y="16"/>
                  </a:lnTo>
                  <a:lnTo>
                    <a:pt x="680" y="16"/>
                  </a:lnTo>
                  <a:lnTo>
                    <a:pt x="684" y="16"/>
                  </a:lnTo>
                  <a:lnTo>
                    <a:pt x="684" y="16"/>
                  </a:lnTo>
                  <a:lnTo>
                    <a:pt x="686" y="20"/>
                  </a:lnTo>
                  <a:lnTo>
                    <a:pt x="686" y="20"/>
                  </a:lnTo>
                  <a:lnTo>
                    <a:pt x="696" y="22"/>
                  </a:lnTo>
                  <a:lnTo>
                    <a:pt x="696" y="22"/>
                  </a:lnTo>
                  <a:lnTo>
                    <a:pt x="696" y="26"/>
                  </a:lnTo>
                  <a:lnTo>
                    <a:pt x="696" y="26"/>
                  </a:lnTo>
                  <a:lnTo>
                    <a:pt x="690" y="28"/>
                  </a:lnTo>
                  <a:lnTo>
                    <a:pt x="682" y="28"/>
                  </a:lnTo>
                  <a:lnTo>
                    <a:pt x="682" y="30"/>
                  </a:lnTo>
                  <a:lnTo>
                    <a:pt x="682" y="30"/>
                  </a:lnTo>
                  <a:lnTo>
                    <a:pt x="686" y="32"/>
                  </a:lnTo>
                  <a:lnTo>
                    <a:pt x="686" y="32"/>
                  </a:lnTo>
                  <a:lnTo>
                    <a:pt x="684" y="36"/>
                  </a:lnTo>
                  <a:lnTo>
                    <a:pt x="684" y="36"/>
                  </a:lnTo>
                  <a:lnTo>
                    <a:pt x="686" y="36"/>
                  </a:lnTo>
                  <a:lnTo>
                    <a:pt x="686" y="36"/>
                  </a:lnTo>
                  <a:lnTo>
                    <a:pt x="688" y="32"/>
                  </a:lnTo>
                  <a:lnTo>
                    <a:pt x="688" y="32"/>
                  </a:lnTo>
                  <a:lnTo>
                    <a:pt x="694" y="32"/>
                  </a:lnTo>
                  <a:lnTo>
                    <a:pt x="700" y="34"/>
                  </a:lnTo>
                  <a:lnTo>
                    <a:pt x="700" y="34"/>
                  </a:lnTo>
                  <a:lnTo>
                    <a:pt x="700" y="40"/>
                  </a:lnTo>
                  <a:lnTo>
                    <a:pt x="700" y="40"/>
                  </a:lnTo>
                  <a:lnTo>
                    <a:pt x="702" y="38"/>
                  </a:lnTo>
                  <a:lnTo>
                    <a:pt x="702" y="36"/>
                  </a:lnTo>
                  <a:lnTo>
                    <a:pt x="702" y="36"/>
                  </a:lnTo>
                  <a:lnTo>
                    <a:pt x="716" y="40"/>
                  </a:lnTo>
                  <a:lnTo>
                    <a:pt x="716" y="42"/>
                  </a:lnTo>
                  <a:lnTo>
                    <a:pt x="716" y="42"/>
                  </a:lnTo>
                  <a:lnTo>
                    <a:pt x="718" y="42"/>
                  </a:lnTo>
                  <a:lnTo>
                    <a:pt x="718" y="40"/>
                  </a:lnTo>
                  <a:lnTo>
                    <a:pt x="718" y="40"/>
                  </a:lnTo>
                  <a:lnTo>
                    <a:pt x="722" y="42"/>
                  </a:lnTo>
                  <a:lnTo>
                    <a:pt x="726" y="44"/>
                  </a:lnTo>
                  <a:lnTo>
                    <a:pt x="726" y="38"/>
                  </a:lnTo>
                  <a:lnTo>
                    <a:pt x="726" y="38"/>
                  </a:lnTo>
                  <a:lnTo>
                    <a:pt x="734" y="42"/>
                  </a:lnTo>
                  <a:lnTo>
                    <a:pt x="744" y="42"/>
                  </a:lnTo>
                  <a:lnTo>
                    <a:pt x="744" y="42"/>
                  </a:lnTo>
                  <a:lnTo>
                    <a:pt x="744" y="40"/>
                  </a:lnTo>
                  <a:lnTo>
                    <a:pt x="744" y="40"/>
                  </a:lnTo>
                  <a:lnTo>
                    <a:pt x="748" y="38"/>
                  </a:lnTo>
                  <a:lnTo>
                    <a:pt x="748" y="38"/>
                  </a:lnTo>
                  <a:lnTo>
                    <a:pt x="756" y="38"/>
                  </a:lnTo>
                  <a:lnTo>
                    <a:pt x="762" y="38"/>
                  </a:lnTo>
                  <a:lnTo>
                    <a:pt x="762" y="34"/>
                  </a:lnTo>
                  <a:lnTo>
                    <a:pt x="762" y="34"/>
                  </a:lnTo>
                  <a:lnTo>
                    <a:pt x="768" y="34"/>
                  </a:lnTo>
                  <a:lnTo>
                    <a:pt x="770" y="32"/>
                  </a:lnTo>
                  <a:lnTo>
                    <a:pt x="770" y="32"/>
                  </a:lnTo>
                  <a:lnTo>
                    <a:pt x="774" y="32"/>
                  </a:lnTo>
                  <a:lnTo>
                    <a:pt x="776" y="34"/>
                  </a:lnTo>
                  <a:lnTo>
                    <a:pt x="780" y="36"/>
                  </a:lnTo>
                  <a:lnTo>
                    <a:pt x="780" y="36"/>
                  </a:lnTo>
                  <a:lnTo>
                    <a:pt x="784" y="34"/>
                  </a:lnTo>
                  <a:lnTo>
                    <a:pt x="786" y="34"/>
                  </a:lnTo>
                  <a:lnTo>
                    <a:pt x="786" y="34"/>
                  </a:lnTo>
                  <a:lnTo>
                    <a:pt x="802" y="34"/>
                  </a:lnTo>
                  <a:lnTo>
                    <a:pt x="802" y="34"/>
                  </a:lnTo>
                  <a:lnTo>
                    <a:pt x="802" y="38"/>
                  </a:lnTo>
                  <a:lnTo>
                    <a:pt x="806" y="40"/>
                  </a:lnTo>
                  <a:lnTo>
                    <a:pt x="806" y="40"/>
                  </a:lnTo>
                  <a:lnTo>
                    <a:pt x="810" y="40"/>
                  </a:lnTo>
                  <a:lnTo>
                    <a:pt x="812" y="38"/>
                  </a:lnTo>
                  <a:lnTo>
                    <a:pt x="812" y="38"/>
                  </a:lnTo>
                  <a:lnTo>
                    <a:pt x="816" y="38"/>
                  </a:lnTo>
                  <a:lnTo>
                    <a:pt x="820" y="40"/>
                  </a:lnTo>
                  <a:lnTo>
                    <a:pt x="826" y="44"/>
                  </a:lnTo>
                  <a:lnTo>
                    <a:pt x="826" y="44"/>
                  </a:lnTo>
                  <a:lnTo>
                    <a:pt x="830" y="44"/>
                  </a:lnTo>
                  <a:lnTo>
                    <a:pt x="830" y="44"/>
                  </a:lnTo>
                  <a:lnTo>
                    <a:pt x="832" y="50"/>
                  </a:lnTo>
                  <a:lnTo>
                    <a:pt x="832" y="52"/>
                  </a:lnTo>
                  <a:lnTo>
                    <a:pt x="830" y="54"/>
                  </a:lnTo>
                  <a:lnTo>
                    <a:pt x="830" y="54"/>
                  </a:lnTo>
                  <a:lnTo>
                    <a:pt x="822" y="60"/>
                  </a:lnTo>
                  <a:lnTo>
                    <a:pt x="822" y="60"/>
                  </a:lnTo>
                  <a:lnTo>
                    <a:pt x="822" y="58"/>
                  </a:lnTo>
                  <a:lnTo>
                    <a:pt x="822" y="60"/>
                  </a:lnTo>
                  <a:lnTo>
                    <a:pt x="822" y="60"/>
                  </a:lnTo>
                  <a:lnTo>
                    <a:pt x="822" y="64"/>
                  </a:lnTo>
                  <a:lnTo>
                    <a:pt x="822" y="66"/>
                  </a:lnTo>
                  <a:lnTo>
                    <a:pt x="822" y="64"/>
                  </a:lnTo>
                  <a:lnTo>
                    <a:pt x="822" y="64"/>
                  </a:lnTo>
                  <a:lnTo>
                    <a:pt x="820" y="68"/>
                  </a:lnTo>
                  <a:lnTo>
                    <a:pt x="820" y="68"/>
                  </a:lnTo>
                  <a:lnTo>
                    <a:pt x="806" y="70"/>
                  </a:lnTo>
                  <a:lnTo>
                    <a:pt x="794" y="70"/>
                  </a:lnTo>
                  <a:lnTo>
                    <a:pt x="794" y="70"/>
                  </a:lnTo>
                  <a:lnTo>
                    <a:pt x="792" y="68"/>
                  </a:lnTo>
                  <a:lnTo>
                    <a:pt x="792" y="68"/>
                  </a:lnTo>
                  <a:lnTo>
                    <a:pt x="792" y="68"/>
                  </a:lnTo>
                  <a:lnTo>
                    <a:pt x="792" y="70"/>
                  </a:lnTo>
                  <a:lnTo>
                    <a:pt x="792" y="70"/>
                  </a:lnTo>
                  <a:lnTo>
                    <a:pt x="790" y="70"/>
                  </a:lnTo>
                  <a:lnTo>
                    <a:pt x="788" y="70"/>
                  </a:lnTo>
                  <a:lnTo>
                    <a:pt x="788" y="70"/>
                  </a:lnTo>
                  <a:lnTo>
                    <a:pt x="784" y="68"/>
                  </a:lnTo>
                  <a:lnTo>
                    <a:pt x="784" y="68"/>
                  </a:lnTo>
                  <a:lnTo>
                    <a:pt x="782" y="64"/>
                  </a:lnTo>
                  <a:lnTo>
                    <a:pt x="782" y="64"/>
                  </a:lnTo>
                  <a:lnTo>
                    <a:pt x="780" y="64"/>
                  </a:lnTo>
                  <a:lnTo>
                    <a:pt x="780" y="64"/>
                  </a:lnTo>
                  <a:lnTo>
                    <a:pt x="780" y="70"/>
                  </a:lnTo>
                  <a:lnTo>
                    <a:pt x="780" y="70"/>
                  </a:lnTo>
                  <a:lnTo>
                    <a:pt x="778" y="70"/>
                  </a:lnTo>
                  <a:lnTo>
                    <a:pt x="778" y="70"/>
                  </a:lnTo>
                  <a:lnTo>
                    <a:pt x="778" y="70"/>
                  </a:lnTo>
                  <a:lnTo>
                    <a:pt x="762" y="72"/>
                  </a:lnTo>
                  <a:lnTo>
                    <a:pt x="762" y="72"/>
                  </a:lnTo>
                  <a:lnTo>
                    <a:pt x="754" y="70"/>
                  </a:lnTo>
                  <a:lnTo>
                    <a:pt x="754" y="70"/>
                  </a:lnTo>
                  <a:lnTo>
                    <a:pt x="750" y="72"/>
                  </a:lnTo>
                  <a:lnTo>
                    <a:pt x="750" y="72"/>
                  </a:lnTo>
                  <a:lnTo>
                    <a:pt x="750" y="70"/>
                  </a:lnTo>
                  <a:lnTo>
                    <a:pt x="748" y="68"/>
                  </a:lnTo>
                  <a:lnTo>
                    <a:pt x="748" y="72"/>
                  </a:lnTo>
                  <a:lnTo>
                    <a:pt x="748" y="72"/>
                  </a:lnTo>
                  <a:lnTo>
                    <a:pt x="736" y="72"/>
                  </a:lnTo>
                  <a:lnTo>
                    <a:pt x="736" y="72"/>
                  </a:lnTo>
                  <a:lnTo>
                    <a:pt x="736" y="70"/>
                  </a:lnTo>
                  <a:lnTo>
                    <a:pt x="736" y="68"/>
                  </a:lnTo>
                  <a:lnTo>
                    <a:pt x="736" y="68"/>
                  </a:lnTo>
                  <a:lnTo>
                    <a:pt x="730" y="68"/>
                  </a:lnTo>
                  <a:lnTo>
                    <a:pt x="730" y="72"/>
                  </a:lnTo>
                  <a:lnTo>
                    <a:pt x="730" y="72"/>
                  </a:lnTo>
                  <a:lnTo>
                    <a:pt x="724" y="72"/>
                  </a:lnTo>
                  <a:lnTo>
                    <a:pt x="722" y="70"/>
                  </a:lnTo>
                  <a:lnTo>
                    <a:pt x="722" y="70"/>
                  </a:lnTo>
                  <a:lnTo>
                    <a:pt x="716" y="74"/>
                  </a:lnTo>
                  <a:lnTo>
                    <a:pt x="716" y="74"/>
                  </a:lnTo>
                  <a:lnTo>
                    <a:pt x="712" y="74"/>
                  </a:lnTo>
                  <a:lnTo>
                    <a:pt x="710" y="72"/>
                  </a:lnTo>
                  <a:lnTo>
                    <a:pt x="710" y="72"/>
                  </a:lnTo>
                  <a:lnTo>
                    <a:pt x="706" y="62"/>
                  </a:lnTo>
                  <a:lnTo>
                    <a:pt x="700" y="66"/>
                  </a:lnTo>
                  <a:lnTo>
                    <a:pt x="700" y="66"/>
                  </a:lnTo>
                  <a:lnTo>
                    <a:pt x="700" y="68"/>
                  </a:lnTo>
                  <a:lnTo>
                    <a:pt x="700" y="70"/>
                  </a:lnTo>
                  <a:lnTo>
                    <a:pt x="700" y="70"/>
                  </a:lnTo>
                  <a:lnTo>
                    <a:pt x="682" y="74"/>
                  </a:lnTo>
                  <a:lnTo>
                    <a:pt x="682" y="74"/>
                  </a:lnTo>
                  <a:close/>
                  <a:moveTo>
                    <a:pt x="348" y="36"/>
                  </a:moveTo>
                  <a:lnTo>
                    <a:pt x="348" y="36"/>
                  </a:lnTo>
                  <a:lnTo>
                    <a:pt x="342" y="38"/>
                  </a:lnTo>
                  <a:lnTo>
                    <a:pt x="342" y="38"/>
                  </a:lnTo>
                  <a:lnTo>
                    <a:pt x="336" y="38"/>
                  </a:lnTo>
                  <a:lnTo>
                    <a:pt x="336" y="38"/>
                  </a:lnTo>
                  <a:lnTo>
                    <a:pt x="336" y="38"/>
                  </a:lnTo>
                  <a:lnTo>
                    <a:pt x="334" y="40"/>
                  </a:lnTo>
                  <a:lnTo>
                    <a:pt x="336" y="44"/>
                  </a:lnTo>
                  <a:lnTo>
                    <a:pt x="336" y="44"/>
                  </a:lnTo>
                  <a:lnTo>
                    <a:pt x="344" y="42"/>
                  </a:lnTo>
                  <a:lnTo>
                    <a:pt x="346" y="44"/>
                  </a:lnTo>
                  <a:lnTo>
                    <a:pt x="344" y="44"/>
                  </a:lnTo>
                  <a:lnTo>
                    <a:pt x="342" y="46"/>
                  </a:lnTo>
                  <a:lnTo>
                    <a:pt x="342" y="46"/>
                  </a:lnTo>
                  <a:lnTo>
                    <a:pt x="334" y="48"/>
                  </a:lnTo>
                  <a:lnTo>
                    <a:pt x="334" y="48"/>
                  </a:lnTo>
                  <a:lnTo>
                    <a:pt x="332" y="50"/>
                  </a:lnTo>
                  <a:lnTo>
                    <a:pt x="332" y="50"/>
                  </a:lnTo>
                  <a:lnTo>
                    <a:pt x="332" y="52"/>
                  </a:lnTo>
                  <a:lnTo>
                    <a:pt x="332" y="52"/>
                  </a:lnTo>
                  <a:lnTo>
                    <a:pt x="336" y="54"/>
                  </a:lnTo>
                  <a:lnTo>
                    <a:pt x="340" y="54"/>
                  </a:lnTo>
                  <a:lnTo>
                    <a:pt x="348" y="52"/>
                  </a:lnTo>
                  <a:lnTo>
                    <a:pt x="348" y="52"/>
                  </a:lnTo>
                  <a:lnTo>
                    <a:pt x="348" y="52"/>
                  </a:lnTo>
                  <a:lnTo>
                    <a:pt x="350" y="52"/>
                  </a:lnTo>
                  <a:lnTo>
                    <a:pt x="350" y="52"/>
                  </a:lnTo>
                  <a:lnTo>
                    <a:pt x="350" y="56"/>
                  </a:lnTo>
                  <a:lnTo>
                    <a:pt x="350" y="56"/>
                  </a:lnTo>
                  <a:lnTo>
                    <a:pt x="352" y="56"/>
                  </a:lnTo>
                  <a:lnTo>
                    <a:pt x="352" y="56"/>
                  </a:lnTo>
                  <a:lnTo>
                    <a:pt x="352" y="50"/>
                  </a:lnTo>
                  <a:lnTo>
                    <a:pt x="352" y="50"/>
                  </a:lnTo>
                  <a:lnTo>
                    <a:pt x="356" y="50"/>
                  </a:lnTo>
                  <a:lnTo>
                    <a:pt x="356" y="50"/>
                  </a:lnTo>
                  <a:lnTo>
                    <a:pt x="356" y="54"/>
                  </a:lnTo>
                  <a:lnTo>
                    <a:pt x="356" y="58"/>
                  </a:lnTo>
                  <a:lnTo>
                    <a:pt x="356" y="58"/>
                  </a:lnTo>
                  <a:lnTo>
                    <a:pt x="360" y="58"/>
                  </a:lnTo>
                  <a:lnTo>
                    <a:pt x="360" y="58"/>
                  </a:lnTo>
                  <a:lnTo>
                    <a:pt x="362" y="54"/>
                  </a:lnTo>
                  <a:lnTo>
                    <a:pt x="364" y="54"/>
                  </a:lnTo>
                  <a:lnTo>
                    <a:pt x="364" y="54"/>
                  </a:lnTo>
                  <a:lnTo>
                    <a:pt x="364" y="52"/>
                  </a:lnTo>
                  <a:lnTo>
                    <a:pt x="364" y="48"/>
                  </a:lnTo>
                  <a:lnTo>
                    <a:pt x="364" y="46"/>
                  </a:lnTo>
                  <a:lnTo>
                    <a:pt x="366" y="46"/>
                  </a:lnTo>
                  <a:lnTo>
                    <a:pt x="366" y="46"/>
                  </a:lnTo>
                  <a:lnTo>
                    <a:pt x="364" y="44"/>
                  </a:lnTo>
                  <a:lnTo>
                    <a:pt x="364" y="42"/>
                  </a:lnTo>
                  <a:lnTo>
                    <a:pt x="364" y="42"/>
                  </a:lnTo>
                  <a:lnTo>
                    <a:pt x="364" y="38"/>
                  </a:lnTo>
                  <a:lnTo>
                    <a:pt x="364" y="38"/>
                  </a:lnTo>
                  <a:lnTo>
                    <a:pt x="368" y="38"/>
                  </a:lnTo>
                  <a:lnTo>
                    <a:pt x="368" y="38"/>
                  </a:lnTo>
                  <a:lnTo>
                    <a:pt x="368" y="52"/>
                  </a:lnTo>
                  <a:lnTo>
                    <a:pt x="368" y="52"/>
                  </a:lnTo>
                  <a:lnTo>
                    <a:pt x="378" y="52"/>
                  </a:lnTo>
                  <a:lnTo>
                    <a:pt x="382" y="52"/>
                  </a:lnTo>
                  <a:lnTo>
                    <a:pt x="388" y="50"/>
                  </a:lnTo>
                  <a:lnTo>
                    <a:pt x="388" y="50"/>
                  </a:lnTo>
                  <a:lnTo>
                    <a:pt x="390" y="46"/>
                  </a:lnTo>
                  <a:lnTo>
                    <a:pt x="390" y="46"/>
                  </a:lnTo>
                  <a:lnTo>
                    <a:pt x="394" y="46"/>
                  </a:lnTo>
                  <a:lnTo>
                    <a:pt x="394" y="46"/>
                  </a:lnTo>
                  <a:lnTo>
                    <a:pt x="396" y="50"/>
                  </a:lnTo>
                  <a:lnTo>
                    <a:pt x="396" y="50"/>
                  </a:lnTo>
                  <a:lnTo>
                    <a:pt x="400" y="50"/>
                  </a:lnTo>
                  <a:lnTo>
                    <a:pt x="400" y="48"/>
                  </a:lnTo>
                  <a:lnTo>
                    <a:pt x="400" y="48"/>
                  </a:lnTo>
                  <a:lnTo>
                    <a:pt x="406" y="50"/>
                  </a:lnTo>
                  <a:lnTo>
                    <a:pt x="412" y="48"/>
                  </a:lnTo>
                  <a:lnTo>
                    <a:pt x="412" y="48"/>
                  </a:lnTo>
                  <a:lnTo>
                    <a:pt x="412" y="44"/>
                  </a:lnTo>
                  <a:lnTo>
                    <a:pt x="412" y="44"/>
                  </a:lnTo>
                  <a:lnTo>
                    <a:pt x="414" y="44"/>
                  </a:lnTo>
                  <a:lnTo>
                    <a:pt x="414" y="44"/>
                  </a:lnTo>
                  <a:lnTo>
                    <a:pt x="414" y="48"/>
                  </a:lnTo>
                  <a:lnTo>
                    <a:pt x="414" y="48"/>
                  </a:lnTo>
                  <a:lnTo>
                    <a:pt x="410" y="52"/>
                  </a:lnTo>
                  <a:lnTo>
                    <a:pt x="406" y="56"/>
                  </a:lnTo>
                  <a:lnTo>
                    <a:pt x="406" y="56"/>
                  </a:lnTo>
                  <a:lnTo>
                    <a:pt x="402" y="58"/>
                  </a:lnTo>
                  <a:lnTo>
                    <a:pt x="398" y="58"/>
                  </a:lnTo>
                  <a:lnTo>
                    <a:pt x="388" y="58"/>
                  </a:lnTo>
                  <a:lnTo>
                    <a:pt x="388" y="58"/>
                  </a:lnTo>
                  <a:lnTo>
                    <a:pt x="382" y="60"/>
                  </a:lnTo>
                  <a:lnTo>
                    <a:pt x="382" y="60"/>
                  </a:lnTo>
                  <a:lnTo>
                    <a:pt x="380" y="64"/>
                  </a:lnTo>
                  <a:lnTo>
                    <a:pt x="380" y="64"/>
                  </a:lnTo>
                  <a:lnTo>
                    <a:pt x="376" y="64"/>
                  </a:lnTo>
                  <a:lnTo>
                    <a:pt x="376" y="64"/>
                  </a:lnTo>
                  <a:lnTo>
                    <a:pt x="372" y="64"/>
                  </a:lnTo>
                  <a:lnTo>
                    <a:pt x="370" y="68"/>
                  </a:lnTo>
                  <a:lnTo>
                    <a:pt x="370" y="70"/>
                  </a:lnTo>
                  <a:lnTo>
                    <a:pt x="372" y="74"/>
                  </a:lnTo>
                  <a:lnTo>
                    <a:pt x="372" y="74"/>
                  </a:lnTo>
                  <a:lnTo>
                    <a:pt x="376" y="76"/>
                  </a:lnTo>
                  <a:lnTo>
                    <a:pt x="376" y="76"/>
                  </a:lnTo>
                  <a:lnTo>
                    <a:pt x="386" y="76"/>
                  </a:lnTo>
                  <a:lnTo>
                    <a:pt x="392" y="74"/>
                  </a:lnTo>
                  <a:lnTo>
                    <a:pt x="392" y="74"/>
                  </a:lnTo>
                  <a:lnTo>
                    <a:pt x="396" y="70"/>
                  </a:lnTo>
                  <a:lnTo>
                    <a:pt x="396" y="70"/>
                  </a:lnTo>
                  <a:lnTo>
                    <a:pt x="400" y="70"/>
                  </a:lnTo>
                  <a:lnTo>
                    <a:pt x="404" y="68"/>
                  </a:lnTo>
                  <a:lnTo>
                    <a:pt x="404" y="68"/>
                  </a:lnTo>
                  <a:lnTo>
                    <a:pt x="406" y="64"/>
                  </a:lnTo>
                  <a:lnTo>
                    <a:pt x="410" y="60"/>
                  </a:lnTo>
                  <a:lnTo>
                    <a:pt x="410" y="60"/>
                  </a:lnTo>
                  <a:lnTo>
                    <a:pt x="414" y="60"/>
                  </a:lnTo>
                  <a:lnTo>
                    <a:pt x="418" y="62"/>
                  </a:lnTo>
                  <a:lnTo>
                    <a:pt x="418" y="62"/>
                  </a:lnTo>
                  <a:lnTo>
                    <a:pt x="422" y="58"/>
                  </a:lnTo>
                  <a:lnTo>
                    <a:pt x="422" y="58"/>
                  </a:lnTo>
                  <a:lnTo>
                    <a:pt x="428" y="58"/>
                  </a:lnTo>
                  <a:lnTo>
                    <a:pt x="434" y="56"/>
                  </a:lnTo>
                  <a:lnTo>
                    <a:pt x="434" y="56"/>
                  </a:lnTo>
                  <a:lnTo>
                    <a:pt x="436" y="54"/>
                  </a:lnTo>
                  <a:lnTo>
                    <a:pt x="436" y="54"/>
                  </a:lnTo>
                  <a:lnTo>
                    <a:pt x="440" y="54"/>
                  </a:lnTo>
                  <a:lnTo>
                    <a:pt x="440" y="54"/>
                  </a:lnTo>
                  <a:lnTo>
                    <a:pt x="440" y="56"/>
                  </a:lnTo>
                  <a:lnTo>
                    <a:pt x="440" y="58"/>
                  </a:lnTo>
                  <a:lnTo>
                    <a:pt x="442" y="60"/>
                  </a:lnTo>
                  <a:lnTo>
                    <a:pt x="448" y="60"/>
                  </a:lnTo>
                  <a:lnTo>
                    <a:pt x="448" y="60"/>
                  </a:lnTo>
                  <a:lnTo>
                    <a:pt x="452" y="56"/>
                  </a:lnTo>
                  <a:lnTo>
                    <a:pt x="454" y="52"/>
                  </a:lnTo>
                  <a:lnTo>
                    <a:pt x="454" y="52"/>
                  </a:lnTo>
                  <a:lnTo>
                    <a:pt x="456" y="54"/>
                  </a:lnTo>
                  <a:lnTo>
                    <a:pt x="458" y="54"/>
                  </a:lnTo>
                  <a:lnTo>
                    <a:pt x="458" y="54"/>
                  </a:lnTo>
                  <a:lnTo>
                    <a:pt x="468" y="54"/>
                  </a:lnTo>
                  <a:lnTo>
                    <a:pt x="470" y="54"/>
                  </a:lnTo>
                  <a:lnTo>
                    <a:pt x="474" y="54"/>
                  </a:lnTo>
                  <a:lnTo>
                    <a:pt x="474" y="54"/>
                  </a:lnTo>
                  <a:lnTo>
                    <a:pt x="474" y="54"/>
                  </a:lnTo>
                  <a:lnTo>
                    <a:pt x="478" y="50"/>
                  </a:lnTo>
                  <a:lnTo>
                    <a:pt x="478" y="50"/>
                  </a:lnTo>
                  <a:lnTo>
                    <a:pt x="480" y="50"/>
                  </a:lnTo>
                  <a:lnTo>
                    <a:pt x="480" y="50"/>
                  </a:lnTo>
                  <a:lnTo>
                    <a:pt x="478" y="36"/>
                  </a:lnTo>
                  <a:lnTo>
                    <a:pt x="478" y="30"/>
                  </a:lnTo>
                  <a:lnTo>
                    <a:pt x="476" y="26"/>
                  </a:lnTo>
                  <a:lnTo>
                    <a:pt x="476" y="26"/>
                  </a:lnTo>
                  <a:lnTo>
                    <a:pt x="470" y="22"/>
                  </a:lnTo>
                  <a:lnTo>
                    <a:pt x="470" y="22"/>
                  </a:lnTo>
                  <a:lnTo>
                    <a:pt x="470" y="20"/>
                  </a:lnTo>
                  <a:lnTo>
                    <a:pt x="468" y="22"/>
                  </a:lnTo>
                  <a:lnTo>
                    <a:pt x="468" y="22"/>
                  </a:lnTo>
                  <a:lnTo>
                    <a:pt x="468" y="22"/>
                  </a:lnTo>
                  <a:lnTo>
                    <a:pt x="468" y="28"/>
                  </a:lnTo>
                  <a:lnTo>
                    <a:pt x="470" y="30"/>
                  </a:lnTo>
                  <a:lnTo>
                    <a:pt x="470" y="30"/>
                  </a:lnTo>
                  <a:lnTo>
                    <a:pt x="468" y="32"/>
                  </a:lnTo>
                  <a:lnTo>
                    <a:pt x="466" y="34"/>
                  </a:lnTo>
                  <a:lnTo>
                    <a:pt x="466" y="34"/>
                  </a:lnTo>
                  <a:lnTo>
                    <a:pt x="466" y="38"/>
                  </a:lnTo>
                  <a:lnTo>
                    <a:pt x="466" y="38"/>
                  </a:lnTo>
                  <a:lnTo>
                    <a:pt x="464" y="40"/>
                  </a:lnTo>
                  <a:lnTo>
                    <a:pt x="464" y="40"/>
                  </a:lnTo>
                  <a:lnTo>
                    <a:pt x="462" y="30"/>
                  </a:lnTo>
                  <a:lnTo>
                    <a:pt x="462" y="30"/>
                  </a:lnTo>
                  <a:lnTo>
                    <a:pt x="456" y="32"/>
                  </a:lnTo>
                  <a:lnTo>
                    <a:pt x="456" y="32"/>
                  </a:lnTo>
                  <a:lnTo>
                    <a:pt x="456" y="36"/>
                  </a:lnTo>
                  <a:lnTo>
                    <a:pt x="456" y="36"/>
                  </a:lnTo>
                  <a:lnTo>
                    <a:pt x="454" y="36"/>
                  </a:lnTo>
                  <a:lnTo>
                    <a:pt x="454" y="34"/>
                  </a:lnTo>
                  <a:lnTo>
                    <a:pt x="456" y="32"/>
                  </a:lnTo>
                  <a:lnTo>
                    <a:pt x="456" y="32"/>
                  </a:lnTo>
                  <a:lnTo>
                    <a:pt x="456" y="28"/>
                  </a:lnTo>
                  <a:lnTo>
                    <a:pt x="456" y="22"/>
                  </a:lnTo>
                  <a:lnTo>
                    <a:pt x="456" y="20"/>
                  </a:lnTo>
                  <a:lnTo>
                    <a:pt x="456" y="20"/>
                  </a:lnTo>
                  <a:lnTo>
                    <a:pt x="452" y="20"/>
                  </a:lnTo>
                  <a:lnTo>
                    <a:pt x="452" y="20"/>
                  </a:lnTo>
                  <a:lnTo>
                    <a:pt x="450" y="22"/>
                  </a:lnTo>
                  <a:lnTo>
                    <a:pt x="450" y="22"/>
                  </a:lnTo>
                  <a:lnTo>
                    <a:pt x="446" y="24"/>
                  </a:lnTo>
                  <a:lnTo>
                    <a:pt x="446" y="24"/>
                  </a:lnTo>
                  <a:lnTo>
                    <a:pt x="440" y="16"/>
                  </a:lnTo>
                  <a:lnTo>
                    <a:pt x="440" y="16"/>
                  </a:lnTo>
                  <a:lnTo>
                    <a:pt x="436" y="16"/>
                  </a:lnTo>
                  <a:lnTo>
                    <a:pt x="434" y="14"/>
                  </a:lnTo>
                  <a:lnTo>
                    <a:pt x="434" y="14"/>
                  </a:lnTo>
                  <a:lnTo>
                    <a:pt x="434" y="10"/>
                  </a:lnTo>
                  <a:lnTo>
                    <a:pt x="432" y="6"/>
                  </a:lnTo>
                  <a:lnTo>
                    <a:pt x="432" y="2"/>
                  </a:lnTo>
                  <a:lnTo>
                    <a:pt x="428" y="0"/>
                  </a:lnTo>
                  <a:lnTo>
                    <a:pt x="428" y="4"/>
                  </a:lnTo>
                  <a:lnTo>
                    <a:pt x="426" y="4"/>
                  </a:lnTo>
                  <a:lnTo>
                    <a:pt x="426" y="4"/>
                  </a:lnTo>
                  <a:lnTo>
                    <a:pt x="422" y="2"/>
                  </a:lnTo>
                  <a:lnTo>
                    <a:pt x="422" y="2"/>
                  </a:lnTo>
                  <a:lnTo>
                    <a:pt x="426" y="12"/>
                  </a:lnTo>
                  <a:lnTo>
                    <a:pt x="426" y="12"/>
                  </a:lnTo>
                  <a:lnTo>
                    <a:pt x="424" y="12"/>
                  </a:lnTo>
                  <a:lnTo>
                    <a:pt x="422" y="14"/>
                  </a:lnTo>
                  <a:lnTo>
                    <a:pt x="422" y="14"/>
                  </a:lnTo>
                  <a:lnTo>
                    <a:pt x="424" y="14"/>
                  </a:lnTo>
                  <a:lnTo>
                    <a:pt x="424" y="18"/>
                  </a:lnTo>
                  <a:lnTo>
                    <a:pt x="422" y="24"/>
                  </a:lnTo>
                  <a:lnTo>
                    <a:pt x="422" y="24"/>
                  </a:lnTo>
                  <a:lnTo>
                    <a:pt x="432" y="28"/>
                  </a:lnTo>
                  <a:lnTo>
                    <a:pt x="432" y="28"/>
                  </a:lnTo>
                  <a:lnTo>
                    <a:pt x="428" y="36"/>
                  </a:lnTo>
                  <a:lnTo>
                    <a:pt x="428" y="36"/>
                  </a:lnTo>
                  <a:lnTo>
                    <a:pt x="434" y="36"/>
                  </a:lnTo>
                  <a:lnTo>
                    <a:pt x="434" y="36"/>
                  </a:lnTo>
                  <a:lnTo>
                    <a:pt x="436" y="38"/>
                  </a:lnTo>
                  <a:lnTo>
                    <a:pt x="436" y="38"/>
                  </a:lnTo>
                  <a:lnTo>
                    <a:pt x="436" y="42"/>
                  </a:lnTo>
                  <a:lnTo>
                    <a:pt x="436" y="42"/>
                  </a:lnTo>
                  <a:lnTo>
                    <a:pt x="416" y="40"/>
                  </a:lnTo>
                  <a:lnTo>
                    <a:pt x="416" y="40"/>
                  </a:lnTo>
                  <a:lnTo>
                    <a:pt x="410" y="40"/>
                  </a:lnTo>
                  <a:lnTo>
                    <a:pt x="404" y="40"/>
                  </a:lnTo>
                  <a:lnTo>
                    <a:pt x="404" y="40"/>
                  </a:lnTo>
                  <a:lnTo>
                    <a:pt x="404" y="36"/>
                  </a:lnTo>
                  <a:lnTo>
                    <a:pt x="404" y="36"/>
                  </a:lnTo>
                  <a:lnTo>
                    <a:pt x="398" y="36"/>
                  </a:lnTo>
                  <a:lnTo>
                    <a:pt x="398" y="36"/>
                  </a:lnTo>
                  <a:lnTo>
                    <a:pt x="394" y="32"/>
                  </a:lnTo>
                  <a:lnTo>
                    <a:pt x="394" y="32"/>
                  </a:lnTo>
                  <a:lnTo>
                    <a:pt x="394" y="32"/>
                  </a:lnTo>
                  <a:lnTo>
                    <a:pt x="390" y="30"/>
                  </a:lnTo>
                  <a:lnTo>
                    <a:pt x="384" y="30"/>
                  </a:lnTo>
                  <a:lnTo>
                    <a:pt x="384" y="30"/>
                  </a:lnTo>
                  <a:lnTo>
                    <a:pt x="380" y="28"/>
                  </a:lnTo>
                  <a:lnTo>
                    <a:pt x="378" y="26"/>
                  </a:lnTo>
                  <a:lnTo>
                    <a:pt x="378" y="26"/>
                  </a:lnTo>
                  <a:lnTo>
                    <a:pt x="370" y="24"/>
                  </a:lnTo>
                  <a:lnTo>
                    <a:pt x="364" y="26"/>
                  </a:lnTo>
                  <a:lnTo>
                    <a:pt x="364" y="26"/>
                  </a:lnTo>
                  <a:lnTo>
                    <a:pt x="360" y="22"/>
                  </a:lnTo>
                  <a:lnTo>
                    <a:pt x="360" y="22"/>
                  </a:lnTo>
                  <a:lnTo>
                    <a:pt x="352" y="22"/>
                  </a:lnTo>
                  <a:lnTo>
                    <a:pt x="352" y="26"/>
                  </a:lnTo>
                  <a:lnTo>
                    <a:pt x="352" y="26"/>
                  </a:lnTo>
                  <a:lnTo>
                    <a:pt x="342" y="24"/>
                  </a:lnTo>
                  <a:lnTo>
                    <a:pt x="342" y="24"/>
                  </a:lnTo>
                  <a:lnTo>
                    <a:pt x="342" y="32"/>
                  </a:lnTo>
                  <a:lnTo>
                    <a:pt x="344" y="34"/>
                  </a:lnTo>
                  <a:lnTo>
                    <a:pt x="348" y="36"/>
                  </a:lnTo>
                  <a:lnTo>
                    <a:pt x="348" y="36"/>
                  </a:lnTo>
                  <a:close/>
                  <a:moveTo>
                    <a:pt x="798" y="334"/>
                  </a:moveTo>
                  <a:lnTo>
                    <a:pt x="798" y="334"/>
                  </a:lnTo>
                  <a:lnTo>
                    <a:pt x="792" y="334"/>
                  </a:lnTo>
                  <a:lnTo>
                    <a:pt x="792" y="334"/>
                  </a:lnTo>
                  <a:lnTo>
                    <a:pt x="790" y="338"/>
                  </a:lnTo>
                  <a:lnTo>
                    <a:pt x="790" y="338"/>
                  </a:lnTo>
                  <a:lnTo>
                    <a:pt x="788" y="332"/>
                  </a:lnTo>
                  <a:lnTo>
                    <a:pt x="786" y="324"/>
                  </a:lnTo>
                  <a:lnTo>
                    <a:pt x="784" y="324"/>
                  </a:lnTo>
                  <a:lnTo>
                    <a:pt x="784" y="322"/>
                  </a:lnTo>
                  <a:lnTo>
                    <a:pt x="776" y="316"/>
                  </a:lnTo>
                  <a:lnTo>
                    <a:pt x="776" y="314"/>
                  </a:lnTo>
                  <a:lnTo>
                    <a:pt x="774" y="314"/>
                  </a:lnTo>
                  <a:lnTo>
                    <a:pt x="774" y="314"/>
                  </a:lnTo>
                  <a:lnTo>
                    <a:pt x="774" y="312"/>
                  </a:lnTo>
                  <a:lnTo>
                    <a:pt x="772" y="310"/>
                  </a:lnTo>
                  <a:lnTo>
                    <a:pt x="772" y="310"/>
                  </a:lnTo>
                  <a:lnTo>
                    <a:pt x="768" y="310"/>
                  </a:lnTo>
                  <a:lnTo>
                    <a:pt x="762" y="310"/>
                  </a:lnTo>
                  <a:lnTo>
                    <a:pt x="762" y="308"/>
                  </a:lnTo>
                  <a:lnTo>
                    <a:pt x="762" y="308"/>
                  </a:lnTo>
                  <a:lnTo>
                    <a:pt x="760" y="308"/>
                  </a:lnTo>
                  <a:lnTo>
                    <a:pt x="758" y="308"/>
                  </a:lnTo>
                  <a:lnTo>
                    <a:pt x="758" y="312"/>
                  </a:lnTo>
                  <a:lnTo>
                    <a:pt x="758" y="312"/>
                  </a:lnTo>
                  <a:lnTo>
                    <a:pt x="756" y="310"/>
                  </a:lnTo>
                  <a:lnTo>
                    <a:pt x="754" y="310"/>
                  </a:lnTo>
                  <a:lnTo>
                    <a:pt x="752" y="306"/>
                  </a:lnTo>
                  <a:lnTo>
                    <a:pt x="752" y="306"/>
                  </a:lnTo>
                  <a:lnTo>
                    <a:pt x="756" y="302"/>
                  </a:lnTo>
                  <a:lnTo>
                    <a:pt x="756" y="302"/>
                  </a:lnTo>
                  <a:lnTo>
                    <a:pt x="754" y="300"/>
                  </a:lnTo>
                  <a:lnTo>
                    <a:pt x="750" y="300"/>
                  </a:lnTo>
                  <a:lnTo>
                    <a:pt x="750" y="300"/>
                  </a:lnTo>
                  <a:lnTo>
                    <a:pt x="748" y="314"/>
                  </a:lnTo>
                  <a:lnTo>
                    <a:pt x="750" y="330"/>
                  </a:lnTo>
                  <a:lnTo>
                    <a:pt x="750" y="330"/>
                  </a:lnTo>
                  <a:lnTo>
                    <a:pt x="736" y="340"/>
                  </a:lnTo>
                  <a:lnTo>
                    <a:pt x="736" y="340"/>
                  </a:lnTo>
                  <a:lnTo>
                    <a:pt x="736" y="342"/>
                  </a:lnTo>
                  <a:lnTo>
                    <a:pt x="736" y="344"/>
                  </a:lnTo>
                  <a:lnTo>
                    <a:pt x="736" y="346"/>
                  </a:lnTo>
                  <a:lnTo>
                    <a:pt x="736" y="346"/>
                  </a:lnTo>
                  <a:lnTo>
                    <a:pt x="740" y="348"/>
                  </a:lnTo>
                  <a:lnTo>
                    <a:pt x="742" y="346"/>
                  </a:lnTo>
                  <a:lnTo>
                    <a:pt x="748" y="344"/>
                  </a:lnTo>
                  <a:lnTo>
                    <a:pt x="748" y="344"/>
                  </a:lnTo>
                  <a:lnTo>
                    <a:pt x="750" y="346"/>
                  </a:lnTo>
                  <a:lnTo>
                    <a:pt x="748" y="346"/>
                  </a:lnTo>
                  <a:lnTo>
                    <a:pt x="748" y="346"/>
                  </a:lnTo>
                  <a:lnTo>
                    <a:pt x="750" y="354"/>
                  </a:lnTo>
                  <a:lnTo>
                    <a:pt x="750" y="354"/>
                  </a:lnTo>
                  <a:lnTo>
                    <a:pt x="756" y="354"/>
                  </a:lnTo>
                  <a:lnTo>
                    <a:pt x="762" y="352"/>
                  </a:lnTo>
                  <a:lnTo>
                    <a:pt x="762" y="352"/>
                  </a:lnTo>
                  <a:lnTo>
                    <a:pt x="762" y="350"/>
                  </a:lnTo>
                  <a:lnTo>
                    <a:pt x="762" y="350"/>
                  </a:lnTo>
                  <a:lnTo>
                    <a:pt x="764" y="346"/>
                  </a:lnTo>
                  <a:lnTo>
                    <a:pt x="764" y="346"/>
                  </a:lnTo>
                  <a:lnTo>
                    <a:pt x="764" y="340"/>
                  </a:lnTo>
                  <a:lnTo>
                    <a:pt x="764" y="334"/>
                  </a:lnTo>
                  <a:lnTo>
                    <a:pt x="764" y="334"/>
                  </a:lnTo>
                  <a:lnTo>
                    <a:pt x="770" y="328"/>
                  </a:lnTo>
                  <a:lnTo>
                    <a:pt x="770" y="328"/>
                  </a:lnTo>
                  <a:lnTo>
                    <a:pt x="774" y="328"/>
                  </a:lnTo>
                  <a:lnTo>
                    <a:pt x="774" y="328"/>
                  </a:lnTo>
                  <a:lnTo>
                    <a:pt x="774" y="328"/>
                  </a:lnTo>
                  <a:lnTo>
                    <a:pt x="774" y="326"/>
                  </a:lnTo>
                  <a:lnTo>
                    <a:pt x="778" y="326"/>
                  </a:lnTo>
                  <a:lnTo>
                    <a:pt x="778" y="326"/>
                  </a:lnTo>
                  <a:lnTo>
                    <a:pt x="780" y="332"/>
                  </a:lnTo>
                  <a:lnTo>
                    <a:pt x="780" y="332"/>
                  </a:lnTo>
                  <a:lnTo>
                    <a:pt x="780" y="336"/>
                  </a:lnTo>
                  <a:lnTo>
                    <a:pt x="780" y="336"/>
                  </a:lnTo>
                  <a:lnTo>
                    <a:pt x="776" y="338"/>
                  </a:lnTo>
                  <a:lnTo>
                    <a:pt x="776" y="338"/>
                  </a:lnTo>
                  <a:lnTo>
                    <a:pt x="776" y="340"/>
                  </a:lnTo>
                  <a:lnTo>
                    <a:pt x="776" y="340"/>
                  </a:lnTo>
                  <a:lnTo>
                    <a:pt x="780" y="340"/>
                  </a:lnTo>
                  <a:lnTo>
                    <a:pt x="780" y="340"/>
                  </a:lnTo>
                  <a:lnTo>
                    <a:pt x="782" y="344"/>
                  </a:lnTo>
                  <a:lnTo>
                    <a:pt x="782" y="344"/>
                  </a:lnTo>
                  <a:lnTo>
                    <a:pt x="790" y="344"/>
                  </a:lnTo>
                  <a:lnTo>
                    <a:pt x="798" y="348"/>
                  </a:lnTo>
                  <a:lnTo>
                    <a:pt x="798" y="348"/>
                  </a:lnTo>
                  <a:lnTo>
                    <a:pt x="802" y="344"/>
                  </a:lnTo>
                  <a:lnTo>
                    <a:pt x="802" y="344"/>
                  </a:lnTo>
                  <a:lnTo>
                    <a:pt x="802" y="338"/>
                  </a:lnTo>
                  <a:lnTo>
                    <a:pt x="802" y="338"/>
                  </a:lnTo>
                  <a:lnTo>
                    <a:pt x="804" y="338"/>
                  </a:lnTo>
                  <a:lnTo>
                    <a:pt x="804" y="338"/>
                  </a:lnTo>
                  <a:lnTo>
                    <a:pt x="804" y="334"/>
                  </a:lnTo>
                  <a:lnTo>
                    <a:pt x="804" y="334"/>
                  </a:lnTo>
                  <a:lnTo>
                    <a:pt x="798" y="334"/>
                  </a:lnTo>
                  <a:lnTo>
                    <a:pt x="798" y="334"/>
                  </a:lnTo>
                  <a:close/>
                  <a:moveTo>
                    <a:pt x="1082" y="270"/>
                  </a:moveTo>
                  <a:lnTo>
                    <a:pt x="1082" y="270"/>
                  </a:lnTo>
                  <a:lnTo>
                    <a:pt x="1080" y="270"/>
                  </a:lnTo>
                  <a:lnTo>
                    <a:pt x="1080" y="268"/>
                  </a:lnTo>
                  <a:lnTo>
                    <a:pt x="1080" y="268"/>
                  </a:lnTo>
                  <a:lnTo>
                    <a:pt x="1080" y="268"/>
                  </a:lnTo>
                  <a:lnTo>
                    <a:pt x="1076" y="268"/>
                  </a:lnTo>
                  <a:lnTo>
                    <a:pt x="1076" y="268"/>
                  </a:lnTo>
                  <a:lnTo>
                    <a:pt x="1078" y="270"/>
                  </a:lnTo>
                  <a:lnTo>
                    <a:pt x="1078" y="270"/>
                  </a:lnTo>
                  <a:lnTo>
                    <a:pt x="1078" y="272"/>
                  </a:lnTo>
                  <a:lnTo>
                    <a:pt x="1078" y="274"/>
                  </a:lnTo>
                  <a:lnTo>
                    <a:pt x="1078" y="274"/>
                  </a:lnTo>
                  <a:lnTo>
                    <a:pt x="1078" y="276"/>
                  </a:lnTo>
                  <a:lnTo>
                    <a:pt x="1078" y="276"/>
                  </a:lnTo>
                  <a:lnTo>
                    <a:pt x="1078" y="276"/>
                  </a:lnTo>
                  <a:lnTo>
                    <a:pt x="1078" y="278"/>
                  </a:lnTo>
                  <a:lnTo>
                    <a:pt x="1078" y="276"/>
                  </a:lnTo>
                  <a:lnTo>
                    <a:pt x="1078" y="276"/>
                  </a:lnTo>
                  <a:lnTo>
                    <a:pt x="1076" y="276"/>
                  </a:lnTo>
                  <a:lnTo>
                    <a:pt x="1072" y="276"/>
                  </a:lnTo>
                  <a:lnTo>
                    <a:pt x="1072" y="272"/>
                  </a:lnTo>
                  <a:lnTo>
                    <a:pt x="1072" y="272"/>
                  </a:lnTo>
                  <a:lnTo>
                    <a:pt x="1068" y="272"/>
                  </a:lnTo>
                  <a:lnTo>
                    <a:pt x="1068" y="272"/>
                  </a:lnTo>
                  <a:lnTo>
                    <a:pt x="1066" y="276"/>
                  </a:lnTo>
                  <a:lnTo>
                    <a:pt x="1066" y="276"/>
                  </a:lnTo>
                  <a:lnTo>
                    <a:pt x="1068" y="276"/>
                  </a:lnTo>
                  <a:lnTo>
                    <a:pt x="1068" y="276"/>
                  </a:lnTo>
                  <a:lnTo>
                    <a:pt x="1068" y="280"/>
                  </a:lnTo>
                  <a:lnTo>
                    <a:pt x="1068" y="280"/>
                  </a:lnTo>
                  <a:lnTo>
                    <a:pt x="1062" y="280"/>
                  </a:lnTo>
                  <a:lnTo>
                    <a:pt x="1062" y="280"/>
                  </a:lnTo>
                  <a:lnTo>
                    <a:pt x="1062" y="284"/>
                  </a:lnTo>
                  <a:lnTo>
                    <a:pt x="1062" y="284"/>
                  </a:lnTo>
                  <a:lnTo>
                    <a:pt x="1064" y="286"/>
                  </a:lnTo>
                  <a:lnTo>
                    <a:pt x="1064" y="288"/>
                  </a:lnTo>
                  <a:lnTo>
                    <a:pt x="1064" y="288"/>
                  </a:lnTo>
                  <a:lnTo>
                    <a:pt x="1060" y="288"/>
                  </a:lnTo>
                  <a:lnTo>
                    <a:pt x="1060" y="288"/>
                  </a:lnTo>
                  <a:lnTo>
                    <a:pt x="1060" y="288"/>
                  </a:lnTo>
                  <a:lnTo>
                    <a:pt x="1060" y="290"/>
                  </a:lnTo>
                  <a:lnTo>
                    <a:pt x="1060" y="290"/>
                  </a:lnTo>
                  <a:lnTo>
                    <a:pt x="1062" y="292"/>
                  </a:lnTo>
                  <a:lnTo>
                    <a:pt x="1064" y="292"/>
                  </a:lnTo>
                  <a:lnTo>
                    <a:pt x="1064" y="292"/>
                  </a:lnTo>
                  <a:lnTo>
                    <a:pt x="1064" y="294"/>
                  </a:lnTo>
                  <a:lnTo>
                    <a:pt x="1064" y="294"/>
                  </a:lnTo>
                  <a:lnTo>
                    <a:pt x="1058" y="294"/>
                  </a:lnTo>
                  <a:lnTo>
                    <a:pt x="1058" y="294"/>
                  </a:lnTo>
                  <a:lnTo>
                    <a:pt x="1058" y="294"/>
                  </a:lnTo>
                  <a:lnTo>
                    <a:pt x="1058" y="296"/>
                  </a:lnTo>
                  <a:lnTo>
                    <a:pt x="1054" y="296"/>
                  </a:lnTo>
                  <a:lnTo>
                    <a:pt x="1054" y="296"/>
                  </a:lnTo>
                  <a:lnTo>
                    <a:pt x="1054" y="294"/>
                  </a:lnTo>
                  <a:lnTo>
                    <a:pt x="1052" y="292"/>
                  </a:lnTo>
                  <a:lnTo>
                    <a:pt x="1052" y="292"/>
                  </a:lnTo>
                  <a:lnTo>
                    <a:pt x="1052" y="292"/>
                  </a:lnTo>
                  <a:lnTo>
                    <a:pt x="1052" y="294"/>
                  </a:lnTo>
                  <a:lnTo>
                    <a:pt x="1050" y="296"/>
                  </a:lnTo>
                  <a:lnTo>
                    <a:pt x="1050" y="296"/>
                  </a:lnTo>
                  <a:lnTo>
                    <a:pt x="1054" y="298"/>
                  </a:lnTo>
                  <a:lnTo>
                    <a:pt x="1054" y="298"/>
                  </a:lnTo>
                  <a:lnTo>
                    <a:pt x="1054" y="302"/>
                  </a:lnTo>
                  <a:lnTo>
                    <a:pt x="1054" y="302"/>
                  </a:lnTo>
                  <a:lnTo>
                    <a:pt x="1056" y="306"/>
                  </a:lnTo>
                  <a:lnTo>
                    <a:pt x="1056" y="308"/>
                  </a:lnTo>
                  <a:lnTo>
                    <a:pt x="1054" y="310"/>
                  </a:lnTo>
                  <a:lnTo>
                    <a:pt x="1054" y="310"/>
                  </a:lnTo>
                  <a:lnTo>
                    <a:pt x="1052" y="310"/>
                  </a:lnTo>
                  <a:lnTo>
                    <a:pt x="1052" y="310"/>
                  </a:lnTo>
                  <a:lnTo>
                    <a:pt x="1048" y="312"/>
                  </a:lnTo>
                  <a:lnTo>
                    <a:pt x="1048" y="310"/>
                  </a:lnTo>
                  <a:lnTo>
                    <a:pt x="1048" y="310"/>
                  </a:lnTo>
                  <a:lnTo>
                    <a:pt x="1046" y="310"/>
                  </a:lnTo>
                  <a:lnTo>
                    <a:pt x="1044" y="310"/>
                  </a:lnTo>
                  <a:lnTo>
                    <a:pt x="1044" y="310"/>
                  </a:lnTo>
                  <a:lnTo>
                    <a:pt x="1042" y="308"/>
                  </a:lnTo>
                  <a:lnTo>
                    <a:pt x="1042" y="308"/>
                  </a:lnTo>
                  <a:lnTo>
                    <a:pt x="1042" y="304"/>
                  </a:lnTo>
                  <a:lnTo>
                    <a:pt x="1042" y="304"/>
                  </a:lnTo>
                  <a:lnTo>
                    <a:pt x="1038" y="308"/>
                  </a:lnTo>
                  <a:lnTo>
                    <a:pt x="1038" y="308"/>
                  </a:lnTo>
                  <a:lnTo>
                    <a:pt x="1036" y="306"/>
                  </a:lnTo>
                  <a:lnTo>
                    <a:pt x="1038" y="304"/>
                  </a:lnTo>
                  <a:lnTo>
                    <a:pt x="1038" y="304"/>
                  </a:lnTo>
                  <a:lnTo>
                    <a:pt x="1040" y="300"/>
                  </a:lnTo>
                  <a:lnTo>
                    <a:pt x="1038" y="300"/>
                  </a:lnTo>
                  <a:lnTo>
                    <a:pt x="1030" y="302"/>
                  </a:lnTo>
                  <a:lnTo>
                    <a:pt x="1030" y="302"/>
                  </a:lnTo>
                  <a:lnTo>
                    <a:pt x="1030" y="300"/>
                  </a:lnTo>
                  <a:lnTo>
                    <a:pt x="1032" y="300"/>
                  </a:lnTo>
                  <a:lnTo>
                    <a:pt x="1032" y="300"/>
                  </a:lnTo>
                  <a:lnTo>
                    <a:pt x="1032" y="298"/>
                  </a:lnTo>
                  <a:lnTo>
                    <a:pt x="1034" y="294"/>
                  </a:lnTo>
                  <a:lnTo>
                    <a:pt x="1034" y="294"/>
                  </a:lnTo>
                  <a:lnTo>
                    <a:pt x="1032" y="294"/>
                  </a:lnTo>
                  <a:lnTo>
                    <a:pt x="1030" y="296"/>
                  </a:lnTo>
                  <a:lnTo>
                    <a:pt x="1030" y="296"/>
                  </a:lnTo>
                  <a:lnTo>
                    <a:pt x="1028" y="296"/>
                  </a:lnTo>
                  <a:lnTo>
                    <a:pt x="1028" y="292"/>
                  </a:lnTo>
                  <a:lnTo>
                    <a:pt x="1028" y="292"/>
                  </a:lnTo>
                  <a:lnTo>
                    <a:pt x="1022" y="292"/>
                  </a:lnTo>
                  <a:lnTo>
                    <a:pt x="1022" y="290"/>
                  </a:lnTo>
                  <a:lnTo>
                    <a:pt x="1022" y="290"/>
                  </a:lnTo>
                  <a:lnTo>
                    <a:pt x="1026" y="290"/>
                  </a:lnTo>
                  <a:lnTo>
                    <a:pt x="1026" y="290"/>
                  </a:lnTo>
                  <a:lnTo>
                    <a:pt x="1028" y="286"/>
                  </a:lnTo>
                  <a:lnTo>
                    <a:pt x="1028" y="286"/>
                  </a:lnTo>
                  <a:lnTo>
                    <a:pt x="1022" y="288"/>
                  </a:lnTo>
                  <a:lnTo>
                    <a:pt x="1016" y="288"/>
                  </a:lnTo>
                  <a:lnTo>
                    <a:pt x="1016" y="288"/>
                  </a:lnTo>
                  <a:lnTo>
                    <a:pt x="1012" y="286"/>
                  </a:lnTo>
                  <a:lnTo>
                    <a:pt x="1012" y="286"/>
                  </a:lnTo>
                  <a:lnTo>
                    <a:pt x="1010" y="286"/>
                  </a:lnTo>
                  <a:lnTo>
                    <a:pt x="1008" y="284"/>
                  </a:lnTo>
                  <a:lnTo>
                    <a:pt x="1008" y="284"/>
                  </a:lnTo>
                  <a:lnTo>
                    <a:pt x="1006" y="282"/>
                  </a:lnTo>
                  <a:lnTo>
                    <a:pt x="1006" y="278"/>
                  </a:lnTo>
                  <a:lnTo>
                    <a:pt x="1006" y="278"/>
                  </a:lnTo>
                  <a:lnTo>
                    <a:pt x="1002" y="276"/>
                  </a:lnTo>
                  <a:lnTo>
                    <a:pt x="1002" y="276"/>
                  </a:lnTo>
                  <a:lnTo>
                    <a:pt x="1004" y="274"/>
                  </a:lnTo>
                  <a:lnTo>
                    <a:pt x="1004" y="272"/>
                  </a:lnTo>
                  <a:lnTo>
                    <a:pt x="1004" y="272"/>
                  </a:lnTo>
                  <a:lnTo>
                    <a:pt x="1002" y="272"/>
                  </a:lnTo>
                  <a:lnTo>
                    <a:pt x="1000" y="272"/>
                  </a:lnTo>
                  <a:lnTo>
                    <a:pt x="998" y="270"/>
                  </a:lnTo>
                  <a:lnTo>
                    <a:pt x="998" y="270"/>
                  </a:lnTo>
                  <a:lnTo>
                    <a:pt x="996" y="270"/>
                  </a:lnTo>
                  <a:lnTo>
                    <a:pt x="996" y="270"/>
                  </a:lnTo>
                  <a:lnTo>
                    <a:pt x="998" y="272"/>
                  </a:lnTo>
                  <a:lnTo>
                    <a:pt x="998" y="272"/>
                  </a:lnTo>
                  <a:lnTo>
                    <a:pt x="998" y="278"/>
                  </a:lnTo>
                  <a:lnTo>
                    <a:pt x="998" y="280"/>
                  </a:lnTo>
                  <a:lnTo>
                    <a:pt x="996" y="280"/>
                  </a:lnTo>
                  <a:lnTo>
                    <a:pt x="996" y="280"/>
                  </a:lnTo>
                  <a:lnTo>
                    <a:pt x="994" y="274"/>
                  </a:lnTo>
                  <a:lnTo>
                    <a:pt x="994" y="274"/>
                  </a:lnTo>
                  <a:lnTo>
                    <a:pt x="990" y="274"/>
                  </a:lnTo>
                  <a:lnTo>
                    <a:pt x="990" y="274"/>
                  </a:lnTo>
                  <a:lnTo>
                    <a:pt x="992" y="278"/>
                  </a:lnTo>
                  <a:lnTo>
                    <a:pt x="994" y="284"/>
                  </a:lnTo>
                  <a:lnTo>
                    <a:pt x="996" y="284"/>
                  </a:lnTo>
                  <a:lnTo>
                    <a:pt x="996" y="284"/>
                  </a:lnTo>
                  <a:lnTo>
                    <a:pt x="996" y="284"/>
                  </a:lnTo>
                  <a:lnTo>
                    <a:pt x="996" y="286"/>
                  </a:lnTo>
                  <a:lnTo>
                    <a:pt x="996" y="286"/>
                  </a:lnTo>
                  <a:lnTo>
                    <a:pt x="996" y="288"/>
                  </a:lnTo>
                  <a:lnTo>
                    <a:pt x="996" y="288"/>
                  </a:lnTo>
                  <a:lnTo>
                    <a:pt x="992" y="288"/>
                  </a:lnTo>
                  <a:lnTo>
                    <a:pt x="990" y="286"/>
                  </a:lnTo>
                  <a:lnTo>
                    <a:pt x="990" y="286"/>
                  </a:lnTo>
                  <a:lnTo>
                    <a:pt x="988" y="286"/>
                  </a:lnTo>
                  <a:lnTo>
                    <a:pt x="986" y="286"/>
                  </a:lnTo>
                  <a:lnTo>
                    <a:pt x="986" y="286"/>
                  </a:lnTo>
                  <a:lnTo>
                    <a:pt x="990" y="294"/>
                  </a:lnTo>
                  <a:lnTo>
                    <a:pt x="992" y="296"/>
                  </a:lnTo>
                  <a:lnTo>
                    <a:pt x="998" y="296"/>
                  </a:lnTo>
                  <a:lnTo>
                    <a:pt x="998" y="296"/>
                  </a:lnTo>
                  <a:lnTo>
                    <a:pt x="998" y="302"/>
                  </a:lnTo>
                  <a:lnTo>
                    <a:pt x="1000" y="306"/>
                  </a:lnTo>
                  <a:lnTo>
                    <a:pt x="1000" y="306"/>
                  </a:lnTo>
                  <a:lnTo>
                    <a:pt x="1004" y="308"/>
                  </a:lnTo>
                  <a:lnTo>
                    <a:pt x="1004" y="308"/>
                  </a:lnTo>
                  <a:lnTo>
                    <a:pt x="1004" y="310"/>
                  </a:lnTo>
                  <a:lnTo>
                    <a:pt x="1006" y="312"/>
                  </a:lnTo>
                  <a:lnTo>
                    <a:pt x="1006" y="312"/>
                  </a:lnTo>
                  <a:lnTo>
                    <a:pt x="1008" y="312"/>
                  </a:lnTo>
                  <a:lnTo>
                    <a:pt x="1010" y="312"/>
                  </a:lnTo>
                  <a:lnTo>
                    <a:pt x="1010" y="312"/>
                  </a:lnTo>
                  <a:lnTo>
                    <a:pt x="1014" y="316"/>
                  </a:lnTo>
                  <a:lnTo>
                    <a:pt x="1014" y="316"/>
                  </a:lnTo>
                  <a:lnTo>
                    <a:pt x="1014" y="320"/>
                  </a:lnTo>
                  <a:lnTo>
                    <a:pt x="1014" y="320"/>
                  </a:lnTo>
                  <a:lnTo>
                    <a:pt x="1016" y="318"/>
                  </a:lnTo>
                  <a:lnTo>
                    <a:pt x="1020" y="318"/>
                  </a:lnTo>
                  <a:lnTo>
                    <a:pt x="1020" y="318"/>
                  </a:lnTo>
                  <a:lnTo>
                    <a:pt x="1020" y="320"/>
                  </a:lnTo>
                  <a:lnTo>
                    <a:pt x="1022" y="322"/>
                  </a:lnTo>
                  <a:lnTo>
                    <a:pt x="1022" y="322"/>
                  </a:lnTo>
                  <a:lnTo>
                    <a:pt x="1022" y="322"/>
                  </a:lnTo>
                  <a:lnTo>
                    <a:pt x="1024" y="322"/>
                  </a:lnTo>
                  <a:lnTo>
                    <a:pt x="1024" y="322"/>
                  </a:lnTo>
                  <a:lnTo>
                    <a:pt x="1022" y="320"/>
                  </a:lnTo>
                  <a:lnTo>
                    <a:pt x="1022" y="318"/>
                  </a:lnTo>
                  <a:lnTo>
                    <a:pt x="1022" y="318"/>
                  </a:lnTo>
                  <a:lnTo>
                    <a:pt x="1020" y="318"/>
                  </a:lnTo>
                  <a:lnTo>
                    <a:pt x="1022" y="318"/>
                  </a:lnTo>
                  <a:lnTo>
                    <a:pt x="1022" y="316"/>
                  </a:lnTo>
                  <a:lnTo>
                    <a:pt x="1022" y="316"/>
                  </a:lnTo>
                  <a:lnTo>
                    <a:pt x="1024" y="318"/>
                  </a:lnTo>
                  <a:lnTo>
                    <a:pt x="1026" y="318"/>
                  </a:lnTo>
                  <a:lnTo>
                    <a:pt x="1026" y="318"/>
                  </a:lnTo>
                  <a:lnTo>
                    <a:pt x="1030" y="328"/>
                  </a:lnTo>
                  <a:lnTo>
                    <a:pt x="1030" y="328"/>
                  </a:lnTo>
                  <a:lnTo>
                    <a:pt x="1030" y="330"/>
                  </a:lnTo>
                  <a:lnTo>
                    <a:pt x="1028" y="332"/>
                  </a:lnTo>
                  <a:lnTo>
                    <a:pt x="1028" y="332"/>
                  </a:lnTo>
                  <a:lnTo>
                    <a:pt x="1024" y="330"/>
                  </a:lnTo>
                  <a:lnTo>
                    <a:pt x="1024" y="330"/>
                  </a:lnTo>
                  <a:lnTo>
                    <a:pt x="1024" y="330"/>
                  </a:lnTo>
                  <a:lnTo>
                    <a:pt x="1024" y="332"/>
                  </a:lnTo>
                  <a:lnTo>
                    <a:pt x="1024" y="332"/>
                  </a:lnTo>
                  <a:lnTo>
                    <a:pt x="1026" y="338"/>
                  </a:lnTo>
                  <a:lnTo>
                    <a:pt x="1020" y="338"/>
                  </a:lnTo>
                  <a:lnTo>
                    <a:pt x="1020" y="338"/>
                  </a:lnTo>
                  <a:lnTo>
                    <a:pt x="1020" y="342"/>
                  </a:lnTo>
                  <a:lnTo>
                    <a:pt x="1020" y="342"/>
                  </a:lnTo>
                  <a:lnTo>
                    <a:pt x="1024" y="342"/>
                  </a:lnTo>
                  <a:lnTo>
                    <a:pt x="1024" y="342"/>
                  </a:lnTo>
                  <a:lnTo>
                    <a:pt x="1026" y="350"/>
                  </a:lnTo>
                  <a:lnTo>
                    <a:pt x="1026" y="350"/>
                  </a:lnTo>
                  <a:lnTo>
                    <a:pt x="1030" y="348"/>
                  </a:lnTo>
                  <a:lnTo>
                    <a:pt x="1030" y="350"/>
                  </a:lnTo>
                  <a:lnTo>
                    <a:pt x="1030" y="350"/>
                  </a:lnTo>
                  <a:lnTo>
                    <a:pt x="1026" y="352"/>
                  </a:lnTo>
                  <a:lnTo>
                    <a:pt x="1026" y="352"/>
                  </a:lnTo>
                  <a:lnTo>
                    <a:pt x="1022" y="346"/>
                  </a:lnTo>
                  <a:lnTo>
                    <a:pt x="1018" y="344"/>
                  </a:lnTo>
                  <a:lnTo>
                    <a:pt x="1018" y="344"/>
                  </a:lnTo>
                  <a:lnTo>
                    <a:pt x="1018" y="344"/>
                  </a:lnTo>
                  <a:lnTo>
                    <a:pt x="1016" y="346"/>
                  </a:lnTo>
                  <a:lnTo>
                    <a:pt x="1016" y="346"/>
                  </a:lnTo>
                  <a:lnTo>
                    <a:pt x="1016" y="342"/>
                  </a:lnTo>
                  <a:lnTo>
                    <a:pt x="1014" y="342"/>
                  </a:lnTo>
                  <a:lnTo>
                    <a:pt x="1014" y="342"/>
                  </a:lnTo>
                  <a:lnTo>
                    <a:pt x="1010" y="340"/>
                  </a:lnTo>
                  <a:lnTo>
                    <a:pt x="1004" y="342"/>
                  </a:lnTo>
                  <a:lnTo>
                    <a:pt x="1004" y="342"/>
                  </a:lnTo>
                  <a:lnTo>
                    <a:pt x="1002" y="342"/>
                  </a:lnTo>
                  <a:lnTo>
                    <a:pt x="1002" y="344"/>
                  </a:lnTo>
                  <a:lnTo>
                    <a:pt x="1002" y="344"/>
                  </a:lnTo>
                  <a:lnTo>
                    <a:pt x="998" y="340"/>
                  </a:lnTo>
                  <a:lnTo>
                    <a:pt x="994" y="338"/>
                  </a:lnTo>
                  <a:lnTo>
                    <a:pt x="992" y="338"/>
                  </a:lnTo>
                  <a:lnTo>
                    <a:pt x="992" y="338"/>
                  </a:lnTo>
                  <a:lnTo>
                    <a:pt x="992" y="342"/>
                  </a:lnTo>
                  <a:lnTo>
                    <a:pt x="992" y="342"/>
                  </a:lnTo>
                  <a:lnTo>
                    <a:pt x="988" y="342"/>
                  </a:lnTo>
                  <a:lnTo>
                    <a:pt x="984" y="338"/>
                  </a:lnTo>
                  <a:lnTo>
                    <a:pt x="980" y="336"/>
                  </a:lnTo>
                  <a:lnTo>
                    <a:pt x="974" y="336"/>
                  </a:lnTo>
                  <a:lnTo>
                    <a:pt x="974" y="336"/>
                  </a:lnTo>
                  <a:lnTo>
                    <a:pt x="972" y="340"/>
                  </a:lnTo>
                  <a:lnTo>
                    <a:pt x="972" y="340"/>
                  </a:lnTo>
                  <a:lnTo>
                    <a:pt x="972" y="338"/>
                  </a:lnTo>
                  <a:lnTo>
                    <a:pt x="972" y="340"/>
                  </a:lnTo>
                  <a:lnTo>
                    <a:pt x="972" y="342"/>
                  </a:lnTo>
                  <a:lnTo>
                    <a:pt x="972" y="342"/>
                  </a:lnTo>
                  <a:lnTo>
                    <a:pt x="980" y="348"/>
                  </a:lnTo>
                  <a:lnTo>
                    <a:pt x="990" y="354"/>
                  </a:lnTo>
                  <a:lnTo>
                    <a:pt x="992" y="354"/>
                  </a:lnTo>
                  <a:lnTo>
                    <a:pt x="992" y="354"/>
                  </a:lnTo>
                  <a:lnTo>
                    <a:pt x="992" y="356"/>
                  </a:lnTo>
                  <a:lnTo>
                    <a:pt x="992" y="356"/>
                  </a:lnTo>
                  <a:lnTo>
                    <a:pt x="994" y="356"/>
                  </a:lnTo>
                  <a:lnTo>
                    <a:pt x="1000" y="356"/>
                  </a:lnTo>
                  <a:lnTo>
                    <a:pt x="1000" y="356"/>
                  </a:lnTo>
                  <a:lnTo>
                    <a:pt x="1004" y="360"/>
                  </a:lnTo>
                  <a:lnTo>
                    <a:pt x="1006" y="360"/>
                  </a:lnTo>
                  <a:lnTo>
                    <a:pt x="1006" y="360"/>
                  </a:lnTo>
                  <a:lnTo>
                    <a:pt x="1006" y="366"/>
                  </a:lnTo>
                  <a:lnTo>
                    <a:pt x="1006" y="366"/>
                  </a:lnTo>
                  <a:lnTo>
                    <a:pt x="1012" y="366"/>
                  </a:lnTo>
                  <a:lnTo>
                    <a:pt x="1018" y="368"/>
                  </a:lnTo>
                  <a:lnTo>
                    <a:pt x="1018" y="368"/>
                  </a:lnTo>
                  <a:lnTo>
                    <a:pt x="1020" y="368"/>
                  </a:lnTo>
                  <a:lnTo>
                    <a:pt x="1020" y="370"/>
                  </a:lnTo>
                  <a:lnTo>
                    <a:pt x="1018" y="370"/>
                  </a:lnTo>
                  <a:lnTo>
                    <a:pt x="1018" y="372"/>
                  </a:lnTo>
                  <a:lnTo>
                    <a:pt x="1018" y="372"/>
                  </a:lnTo>
                  <a:lnTo>
                    <a:pt x="1018" y="376"/>
                  </a:lnTo>
                  <a:lnTo>
                    <a:pt x="1016" y="378"/>
                  </a:lnTo>
                  <a:lnTo>
                    <a:pt x="1016" y="378"/>
                  </a:lnTo>
                  <a:lnTo>
                    <a:pt x="1008" y="376"/>
                  </a:lnTo>
                  <a:lnTo>
                    <a:pt x="1008" y="376"/>
                  </a:lnTo>
                  <a:lnTo>
                    <a:pt x="1006" y="376"/>
                  </a:lnTo>
                  <a:lnTo>
                    <a:pt x="1006" y="376"/>
                  </a:lnTo>
                  <a:lnTo>
                    <a:pt x="1006" y="376"/>
                  </a:lnTo>
                  <a:lnTo>
                    <a:pt x="998" y="372"/>
                  </a:lnTo>
                  <a:lnTo>
                    <a:pt x="998" y="372"/>
                  </a:lnTo>
                  <a:lnTo>
                    <a:pt x="994" y="372"/>
                  </a:lnTo>
                  <a:lnTo>
                    <a:pt x="988" y="374"/>
                  </a:lnTo>
                  <a:lnTo>
                    <a:pt x="988" y="374"/>
                  </a:lnTo>
                  <a:lnTo>
                    <a:pt x="984" y="370"/>
                  </a:lnTo>
                  <a:lnTo>
                    <a:pt x="984" y="370"/>
                  </a:lnTo>
                  <a:lnTo>
                    <a:pt x="982" y="372"/>
                  </a:lnTo>
                  <a:lnTo>
                    <a:pt x="982" y="374"/>
                  </a:lnTo>
                  <a:lnTo>
                    <a:pt x="982" y="374"/>
                  </a:lnTo>
                  <a:lnTo>
                    <a:pt x="970" y="370"/>
                  </a:lnTo>
                  <a:lnTo>
                    <a:pt x="970" y="370"/>
                  </a:lnTo>
                  <a:lnTo>
                    <a:pt x="968" y="372"/>
                  </a:lnTo>
                  <a:lnTo>
                    <a:pt x="968" y="372"/>
                  </a:lnTo>
                  <a:lnTo>
                    <a:pt x="964" y="368"/>
                  </a:lnTo>
                  <a:lnTo>
                    <a:pt x="964" y="368"/>
                  </a:lnTo>
                  <a:lnTo>
                    <a:pt x="962" y="374"/>
                  </a:lnTo>
                  <a:lnTo>
                    <a:pt x="962" y="374"/>
                  </a:lnTo>
                  <a:lnTo>
                    <a:pt x="954" y="374"/>
                  </a:lnTo>
                  <a:lnTo>
                    <a:pt x="954" y="374"/>
                  </a:lnTo>
                  <a:lnTo>
                    <a:pt x="952" y="372"/>
                  </a:lnTo>
                  <a:lnTo>
                    <a:pt x="952" y="370"/>
                  </a:lnTo>
                  <a:lnTo>
                    <a:pt x="952" y="370"/>
                  </a:lnTo>
                  <a:lnTo>
                    <a:pt x="948" y="372"/>
                  </a:lnTo>
                  <a:lnTo>
                    <a:pt x="946" y="374"/>
                  </a:lnTo>
                  <a:lnTo>
                    <a:pt x="946" y="374"/>
                  </a:lnTo>
                  <a:lnTo>
                    <a:pt x="940" y="370"/>
                  </a:lnTo>
                  <a:lnTo>
                    <a:pt x="940" y="370"/>
                  </a:lnTo>
                  <a:lnTo>
                    <a:pt x="936" y="370"/>
                  </a:lnTo>
                  <a:lnTo>
                    <a:pt x="936" y="368"/>
                  </a:lnTo>
                  <a:lnTo>
                    <a:pt x="936" y="368"/>
                  </a:lnTo>
                  <a:lnTo>
                    <a:pt x="946" y="364"/>
                  </a:lnTo>
                  <a:lnTo>
                    <a:pt x="946" y="364"/>
                  </a:lnTo>
                  <a:lnTo>
                    <a:pt x="946" y="362"/>
                  </a:lnTo>
                  <a:lnTo>
                    <a:pt x="948" y="362"/>
                  </a:lnTo>
                  <a:lnTo>
                    <a:pt x="948" y="362"/>
                  </a:lnTo>
                  <a:lnTo>
                    <a:pt x="946" y="360"/>
                  </a:lnTo>
                  <a:lnTo>
                    <a:pt x="946" y="360"/>
                  </a:lnTo>
                  <a:lnTo>
                    <a:pt x="942" y="360"/>
                  </a:lnTo>
                  <a:lnTo>
                    <a:pt x="942" y="360"/>
                  </a:lnTo>
                  <a:lnTo>
                    <a:pt x="942" y="358"/>
                  </a:lnTo>
                  <a:lnTo>
                    <a:pt x="940" y="358"/>
                  </a:lnTo>
                  <a:lnTo>
                    <a:pt x="940" y="358"/>
                  </a:lnTo>
                  <a:lnTo>
                    <a:pt x="940" y="362"/>
                  </a:lnTo>
                  <a:lnTo>
                    <a:pt x="940" y="362"/>
                  </a:lnTo>
                  <a:lnTo>
                    <a:pt x="938" y="362"/>
                  </a:lnTo>
                  <a:lnTo>
                    <a:pt x="938" y="362"/>
                  </a:lnTo>
                  <a:lnTo>
                    <a:pt x="934" y="360"/>
                  </a:lnTo>
                  <a:lnTo>
                    <a:pt x="934" y="358"/>
                  </a:lnTo>
                  <a:lnTo>
                    <a:pt x="934" y="358"/>
                  </a:lnTo>
                  <a:lnTo>
                    <a:pt x="932" y="360"/>
                  </a:lnTo>
                  <a:lnTo>
                    <a:pt x="930" y="360"/>
                  </a:lnTo>
                  <a:lnTo>
                    <a:pt x="930" y="360"/>
                  </a:lnTo>
                  <a:lnTo>
                    <a:pt x="928" y="348"/>
                  </a:lnTo>
                  <a:lnTo>
                    <a:pt x="928" y="348"/>
                  </a:lnTo>
                  <a:lnTo>
                    <a:pt x="924" y="348"/>
                  </a:lnTo>
                  <a:lnTo>
                    <a:pt x="924" y="348"/>
                  </a:lnTo>
                  <a:lnTo>
                    <a:pt x="920" y="336"/>
                  </a:lnTo>
                  <a:lnTo>
                    <a:pt x="920" y="336"/>
                  </a:lnTo>
                  <a:lnTo>
                    <a:pt x="916" y="336"/>
                  </a:lnTo>
                  <a:lnTo>
                    <a:pt x="916" y="336"/>
                  </a:lnTo>
                  <a:lnTo>
                    <a:pt x="914" y="340"/>
                  </a:lnTo>
                  <a:lnTo>
                    <a:pt x="914" y="340"/>
                  </a:lnTo>
                  <a:lnTo>
                    <a:pt x="914" y="336"/>
                  </a:lnTo>
                  <a:lnTo>
                    <a:pt x="914" y="336"/>
                  </a:lnTo>
                  <a:lnTo>
                    <a:pt x="908" y="334"/>
                  </a:lnTo>
                  <a:lnTo>
                    <a:pt x="908" y="334"/>
                  </a:lnTo>
                  <a:lnTo>
                    <a:pt x="908" y="330"/>
                  </a:lnTo>
                  <a:lnTo>
                    <a:pt x="908" y="330"/>
                  </a:lnTo>
                  <a:lnTo>
                    <a:pt x="906" y="330"/>
                  </a:lnTo>
                  <a:lnTo>
                    <a:pt x="906" y="330"/>
                  </a:lnTo>
                  <a:lnTo>
                    <a:pt x="906" y="332"/>
                  </a:lnTo>
                  <a:lnTo>
                    <a:pt x="906" y="334"/>
                  </a:lnTo>
                  <a:lnTo>
                    <a:pt x="906" y="334"/>
                  </a:lnTo>
                  <a:lnTo>
                    <a:pt x="902" y="336"/>
                  </a:lnTo>
                  <a:lnTo>
                    <a:pt x="902" y="336"/>
                  </a:lnTo>
                  <a:lnTo>
                    <a:pt x="898" y="330"/>
                  </a:lnTo>
                  <a:lnTo>
                    <a:pt x="898" y="330"/>
                  </a:lnTo>
                  <a:lnTo>
                    <a:pt x="898" y="326"/>
                  </a:lnTo>
                  <a:lnTo>
                    <a:pt x="896" y="326"/>
                  </a:lnTo>
                  <a:lnTo>
                    <a:pt x="896" y="326"/>
                  </a:lnTo>
                  <a:lnTo>
                    <a:pt x="896" y="328"/>
                  </a:lnTo>
                  <a:lnTo>
                    <a:pt x="894" y="330"/>
                  </a:lnTo>
                  <a:lnTo>
                    <a:pt x="894" y="332"/>
                  </a:lnTo>
                  <a:lnTo>
                    <a:pt x="894" y="332"/>
                  </a:lnTo>
                  <a:lnTo>
                    <a:pt x="900" y="336"/>
                  </a:lnTo>
                  <a:lnTo>
                    <a:pt x="900" y="336"/>
                  </a:lnTo>
                  <a:lnTo>
                    <a:pt x="900" y="340"/>
                  </a:lnTo>
                  <a:lnTo>
                    <a:pt x="900" y="340"/>
                  </a:lnTo>
                  <a:lnTo>
                    <a:pt x="898" y="340"/>
                  </a:lnTo>
                  <a:lnTo>
                    <a:pt x="898" y="342"/>
                  </a:lnTo>
                  <a:lnTo>
                    <a:pt x="898" y="342"/>
                  </a:lnTo>
                  <a:lnTo>
                    <a:pt x="890" y="340"/>
                  </a:lnTo>
                  <a:lnTo>
                    <a:pt x="888" y="336"/>
                  </a:lnTo>
                  <a:lnTo>
                    <a:pt x="888" y="336"/>
                  </a:lnTo>
                  <a:lnTo>
                    <a:pt x="886" y="340"/>
                  </a:lnTo>
                  <a:lnTo>
                    <a:pt x="886" y="340"/>
                  </a:lnTo>
                  <a:lnTo>
                    <a:pt x="884" y="340"/>
                  </a:lnTo>
                  <a:lnTo>
                    <a:pt x="884" y="340"/>
                  </a:lnTo>
                  <a:lnTo>
                    <a:pt x="884" y="344"/>
                  </a:lnTo>
                  <a:lnTo>
                    <a:pt x="884" y="344"/>
                  </a:lnTo>
                  <a:lnTo>
                    <a:pt x="880" y="344"/>
                  </a:lnTo>
                  <a:lnTo>
                    <a:pt x="878" y="344"/>
                  </a:lnTo>
                  <a:lnTo>
                    <a:pt x="876" y="348"/>
                  </a:lnTo>
                  <a:lnTo>
                    <a:pt x="876" y="348"/>
                  </a:lnTo>
                  <a:lnTo>
                    <a:pt x="868" y="348"/>
                  </a:lnTo>
                  <a:lnTo>
                    <a:pt x="866" y="346"/>
                  </a:lnTo>
                  <a:lnTo>
                    <a:pt x="866" y="346"/>
                  </a:lnTo>
                  <a:lnTo>
                    <a:pt x="864" y="346"/>
                  </a:lnTo>
                  <a:lnTo>
                    <a:pt x="862" y="348"/>
                  </a:lnTo>
                  <a:lnTo>
                    <a:pt x="862" y="346"/>
                  </a:lnTo>
                  <a:lnTo>
                    <a:pt x="862" y="346"/>
                  </a:lnTo>
                  <a:lnTo>
                    <a:pt x="858" y="344"/>
                  </a:lnTo>
                  <a:lnTo>
                    <a:pt x="856" y="344"/>
                  </a:lnTo>
                  <a:lnTo>
                    <a:pt x="856" y="344"/>
                  </a:lnTo>
                  <a:lnTo>
                    <a:pt x="854" y="338"/>
                  </a:lnTo>
                  <a:lnTo>
                    <a:pt x="854" y="338"/>
                  </a:lnTo>
                  <a:lnTo>
                    <a:pt x="856" y="334"/>
                  </a:lnTo>
                  <a:lnTo>
                    <a:pt x="858" y="330"/>
                  </a:lnTo>
                  <a:lnTo>
                    <a:pt x="858" y="330"/>
                  </a:lnTo>
                  <a:lnTo>
                    <a:pt x="856" y="330"/>
                  </a:lnTo>
                  <a:lnTo>
                    <a:pt x="856" y="326"/>
                  </a:lnTo>
                  <a:lnTo>
                    <a:pt x="856" y="326"/>
                  </a:lnTo>
                  <a:lnTo>
                    <a:pt x="860" y="316"/>
                  </a:lnTo>
                  <a:lnTo>
                    <a:pt x="860" y="316"/>
                  </a:lnTo>
                  <a:lnTo>
                    <a:pt x="872" y="316"/>
                  </a:lnTo>
                  <a:lnTo>
                    <a:pt x="872" y="316"/>
                  </a:lnTo>
                  <a:lnTo>
                    <a:pt x="876" y="318"/>
                  </a:lnTo>
                  <a:lnTo>
                    <a:pt x="880" y="318"/>
                  </a:lnTo>
                  <a:lnTo>
                    <a:pt x="880" y="316"/>
                  </a:lnTo>
                  <a:lnTo>
                    <a:pt x="880" y="316"/>
                  </a:lnTo>
                  <a:lnTo>
                    <a:pt x="886" y="316"/>
                  </a:lnTo>
                  <a:lnTo>
                    <a:pt x="886" y="316"/>
                  </a:lnTo>
                  <a:lnTo>
                    <a:pt x="886" y="316"/>
                  </a:lnTo>
                  <a:lnTo>
                    <a:pt x="888" y="314"/>
                  </a:lnTo>
                  <a:lnTo>
                    <a:pt x="888" y="314"/>
                  </a:lnTo>
                  <a:lnTo>
                    <a:pt x="888" y="314"/>
                  </a:lnTo>
                  <a:lnTo>
                    <a:pt x="890" y="314"/>
                  </a:lnTo>
                  <a:lnTo>
                    <a:pt x="892" y="316"/>
                  </a:lnTo>
                  <a:lnTo>
                    <a:pt x="892" y="314"/>
                  </a:lnTo>
                  <a:lnTo>
                    <a:pt x="892" y="314"/>
                  </a:lnTo>
                  <a:lnTo>
                    <a:pt x="896" y="312"/>
                  </a:lnTo>
                  <a:lnTo>
                    <a:pt x="896" y="312"/>
                  </a:lnTo>
                  <a:lnTo>
                    <a:pt x="898" y="314"/>
                  </a:lnTo>
                  <a:lnTo>
                    <a:pt x="902" y="314"/>
                  </a:lnTo>
                  <a:lnTo>
                    <a:pt x="902" y="314"/>
                  </a:lnTo>
                  <a:lnTo>
                    <a:pt x="906" y="312"/>
                  </a:lnTo>
                  <a:lnTo>
                    <a:pt x="906" y="312"/>
                  </a:lnTo>
                  <a:lnTo>
                    <a:pt x="916" y="310"/>
                  </a:lnTo>
                  <a:lnTo>
                    <a:pt x="924" y="310"/>
                  </a:lnTo>
                  <a:lnTo>
                    <a:pt x="924" y="310"/>
                  </a:lnTo>
                  <a:lnTo>
                    <a:pt x="922" y="304"/>
                  </a:lnTo>
                  <a:lnTo>
                    <a:pt x="922" y="304"/>
                  </a:lnTo>
                  <a:lnTo>
                    <a:pt x="918" y="302"/>
                  </a:lnTo>
                  <a:lnTo>
                    <a:pt x="916" y="300"/>
                  </a:lnTo>
                  <a:lnTo>
                    <a:pt x="916" y="300"/>
                  </a:lnTo>
                  <a:lnTo>
                    <a:pt x="914" y="294"/>
                  </a:lnTo>
                  <a:lnTo>
                    <a:pt x="914" y="294"/>
                  </a:lnTo>
                  <a:lnTo>
                    <a:pt x="910" y="294"/>
                  </a:lnTo>
                  <a:lnTo>
                    <a:pt x="910" y="294"/>
                  </a:lnTo>
                  <a:lnTo>
                    <a:pt x="906" y="288"/>
                  </a:lnTo>
                  <a:lnTo>
                    <a:pt x="906" y="288"/>
                  </a:lnTo>
                  <a:lnTo>
                    <a:pt x="906" y="284"/>
                  </a:lnTo>
                  <a:lnTo>
                    <a:pt x="906" y="284"/>
                  </a:lnTo>
                  <a:lnTo>
                    <a:pt x="914" y="282"/>
                  </a:lnTo>
                  <a:lnTo>
                    <a:pt x="914" y="282"/>
                  </a:lnTo>
                  <a:lnTo>
                    <a:pt x="914" y="278"/>
                  </a:lnTo>
                  <a:lnTo>
                    <a:pt x="916" y="276"/>
                  </a:lnTo>
                  <a:lnTo>
                    <a:pt x="916" y="276"/>
                  </a:lnTo>
                  <a:lnTo>
                    <a:pt x="922" y="270"/>
                  </a:lnTo>
                  <a:lnTo>
                    <a:pt x="930" y="268"/>
                  </a:lnTo>
                  <a:lnTo>
                    <a:pt x="930" y="268"/>
                  </a:lnTo>
                  <a:lnTo>
                    <a:pt x="924" y="264"/>
                  </a:lnTo>
                  <a:lnTo>
                    <a:pt x="922" y="260"/>
                  </a:lnTo>
                  <a:lnTo>
                    <a:pt x="924" y="256"/>
                  </a:lnTo>
                  <a:lnTo>
                    <a:pt x="924" y="256"/>
                  </a:lnTo>
                  <a:lnTo>
                    <a:pt x="924" y="254"/>
                  </a:lnTo>
                  <a:lnTo>
                    <a:pt x="926" y="254"/>
                  </a:lnTo>
                  <a:lnTo>
                    <a:pt x="926" y="254"/>
                  </a:lnTo>
                  <a:lnTo>
                    <a:pt x="928" y="254"/>
                  </a:lnTo>
                  <a:lnTo>
                    <a:pt x="930" y="254"/>
                  </a:lnTo>
                  <a:lnTo>
                    <a:pt x="930" y="254"/>
                  </a:lnTo>
                  <a:lnTo>
                    <a:pt x="930" y="254"/>
                  </a:lnTo>
                  <a:lnTo>
                    <a:pt x="932" y="252"/>
                  </a:lnTo>
                  <a:lnTo>
                    <a:pt x="932" y="252"/>
                  </a:lnTo>
                  <a:lnTo>
                    <a:pt x="932" y="250"/>
                  </a:lnTo>
                  <a:lnTo>
                    <a:pt x="932" y="250"/>
                  </a:lnTo>
                  <a:lnTo>
                    <a:pt x="928" y="248"/>
                  </a:lnTo>
                  <a:lnTo>
                    <a:pt x="928" y="248"/>
                  </a:lnTo>
                  <a:lnTo>
                    <a:pt x="928" y="244"/>
                  </a:lnTo>
                  <a:lnTo>
                    <a:pt x="926" y="244"/>
                  </a:lnTo>
                  <a:lnTo>
                    <a:pt x="926" y="244"/>
                  </a:lnTo>
                  <a:lnTo>
                    <a:pt x="926" y="238"/>
                  </a:lnTo>
                  <a:lnTo>
                    <a:pt x="926" y="232"/>
                  </a:lnTo>
                  <a:lnTo>
                    <a:pt x="926" y="232"/>
                  </a:lnTo>
                  <a:lnTo>
                    <a:pt x="924" y="232"/>
                  </a:lnTo>
                  <a:lnTo>
                    <a:pt x="922" y="232"/>
                  </a:lnTo>
                  <a:lnTo>
                    <a:pt x="922" y="232"/>
                  </a:lnTo>
                  <a:lnTo>
                    <a:pt x="920" y="228"/>
                  </a:lnTo>
                  <a:lnTo>
                    <a:pt x="920" y="228"/>
                  </a:lnTo>
                  <a:lnTo>
                    <a:pt x="922" y="228"/>
                  </a:lnTo>
                  <a:lnTo>
                    <a:pt x="922" y="228"/>
                  </a:lnTo>
                  <a:lnTo>
                    <a:pt x="920" y="226"/>
                  </a:lnTo>
                  <a:lnTo>
                    <a:pt x="920" y="226"/>
                  </a:lnTo>
                  <a:lnTo>
                    <a:pt x="914" y="226"/>
                  </a:lnTo>
                  <a:lnTo>
                    <a:pt x="914" y="224"/>
                  </a:lnTo>
                  <a:lnTo>
                    <a:pt x="914" y="224"/>
                  </a:lnTo>
                  <a:lnTo>
                    <a:pt x="914" y="222"/>
                  </a:lnTo>
                  <a:lnTo>
                    <a:pt x="914" y="220"/>
                  </a:lnTo>
                  <a:lnTo>
                    <a:pt x="914" y="220"/>
                  </a:lnTo>
                  <a:lnTo>
                    <a:pt x="912" y="220"/>
                  </a:lnTo>
                  <a:lnTo>
                    <a:pt x="912" y="220"/>
                  </a:lnTo>
                  <a:lnTo>
                    <a:pt x="912" y="218"/>
                  </a:lnTo>
                  <a:lnTo>
                    <a:pt x="912" y="218"/>
                  </a:lnTo>
                  <a:lnTo>
                    <a:pt x="916" y="216"/>
                  </a:lnTo>
                  <a:lnTo>
                    <a:pt x="916" y="216"/>
                  </a:lnTo>
                  <a:lnTo>
                    <a:pt x="916" y="212"/>
                  </a:lnTo>
                  <a:lnTo>
                    <a:pt x="916" y="210"/>
                  </a:lnTo>
                  <a:lnTo>
                    <a:pt x="916" y="210"/>
                  </a:lnTo>
                  <a:lnTo>
                    <a:pt x="914" y="210"/>
                  </a:lnTo>
                  <a:lnTo>
                    <a:pt x="914" y="212"/>
                  </a:lnTo>
                  <a:lnTo>
                    <a:pt x="912" y="214"/>
                  </a:lnTo>
                  <a:lnTo>
                    <a:pt x="912" y="214"/>
                  </a:lnTo>
                  <a:lnTo>
                    <a:pt x="910" y="214"/>
                  </a:lnTo>
                  <a:lnTo>
                    <a:pt x="908" y="212"/>
                  </a:lnTo>
                  <a:lnTo>
                    <a:pt x="908" y="212"/>
                  </a:lnTo>
                  <a:lnTo>
                    <a:pt x="902" y="218"/>
                  </a:lnTo>
                  <a:lnTo>
                    <a:pt x="896" y="224"/>
                  </a:lnTo>
                  <a:lnTo>
                    <a:pt x="896" y="224"/>
                  </a:lnTo>
                  <a:lnTo>
                    <a:pt x="894" y="224"/>
                  </a:lnTo>
                  <a:lnTo>
                    <a:pt x="894" y="224"/>
                  </a:lnTo>
                  <a:lnTo>
                    <a:pt x="894" y="220"/>
                  </a:lnTo>
                  <a:lnTo>
                    <a:pt x="894" y="218"/>
                  </a:lnTo>
                  <a:lnTo>
                    <a:pt x="894" y="218"/>
                  </a:lnTo>
                  <a:lnTo>
                    <a:pt x="890" y="218"/>
                  </a:lnTo>
                  <a:lnTo>
                    <a:pt x="890" y="218"/>
                  </a:lnTo>
                  <a:lnTo>
                    <a:pt x="888" y="214"/>
                  </a:lnTo>
                  <a:lnTo>
                    <a:pt x="890" y="212"/>
                  </a:lnTo>
                  <a:lnTo>
                    <a:pt x="890" y="212"/>
                  </a:lnTo>
                  <a:lnTo>
                    <a:pt x="890" y="212"/>
                  </a:lnTo>
                  <a:lnTo>
                    <a:pt x="892" y="208"/>
                  </a:lnTo>
                  <a:lnTo>
                    <a:pt x="892" y="208"/>
                  </a:lnTo>
                  <a:lnTo>
                    <a:pt x="892" y="206"/>
                  </a:lnTo>
                  <a:lnTo>
                    <a:pt x="892" y="206"/>
                  </a:lnTo>
                  <a:lnTo>
                    <a:pt x="896" y="206"/>
                  </a:lnTo>
                  <a:lnTo>
                    <a:pt x="896" y="206"/>
                  </a:lnTo>
                  <a:lnTo>
                    <a:pt x="896" y="208"/>
                  </a:lnTo>
                  <a:lnTo>
                    <a:pt x="896" y="208"/>
                  </a:lnTo>
                  <a:lnTo>
                    <a:pt x="898" y="206"/>
                  </a:lnTo>
                  <a:lnTo>
                    <a:pt x="896" y="204"/>
                  </a:lnTo>
                  <a:lnTo>
                    <a:pt x="896" y="204"/>
                  </a:lnTo>
                  <a:lnTo>
                    <a:pt x="890" y="202"/>
                  </a:lnTo>
                  <a:lnTo>
                    <a:pt x="890" y="202"/>
                  </a:lnTo>
                  <a:lnTo>
                    <a:pt x="888" y="200"/>
                  </a:lnTo>
                  <a:lnTo>
                    <a:pt x="888" y="200"/>
                  </a:lnTo>
                  <a:lnTo>
                    <a:pt x="888" y="200"/>
                  </a:lnTo>
                  <a:lnTo>
                    <a:pt x="888" y="194"/>
                  </a:lnTo>
                  <a:lnTo>
                    <a:pt x="888" y="194"/>
                  </a:lnTo>
                  <a:lnTo>
                    <a:pt x="888" y="194"/>
                  </a:lnTo>
                  <a:lnTo>
                    <a:pt x="888" y="192"/>
                  </a:lnTo>
                  <a:lnTo>
                    <a:pt x="888" y="192"/>
                  </a:lnTo>
                  <a:lnTo>
                    <a:pt x="894" y="192"/>
                  </a:lnTo>
                  <a:lnTo>
                    <a:pt x="892" y="188"/>
                  </a:lnTo>
                  <a:lnTo>
                    <a:pt x="892" y="188"/>
                  </a:lnTo>
                  <a:lnTo>
                    <a:pt x="886" y="188"/>
                  </a:lnTo>
                  <a:lnTo>
                    <a:pt x="884" y="194"/>
                  </a:lnTo>
                  <a:lnTo>
                    <a:pt x="884" y="194"/>
                  </a:lnTo>
                  <a:lnTo>
                    <a:pt x="880" y="194"/>
                  </a:lnTo>
                  <a:lnTo>
                    <a:pt x="880" y="194"/>
                  </a:lnTo>
                  <a:lnTo>
                    <a:pt x="882" y="188"/>
                  </a:lnTo>
                  <a:lnTo>
                    <a:pt x="882" y="188"/>
                  </a:lnTo>
                  <a:lnTo>
                    <a:pt x="878" y="188"/>
                  </a:lnTo>
                  <a:lnTo>
                    <a:pt x="878" y="188"/>
                  </a:lnTo>
                  <a:lnTo>
                    <a:pt x="878" y="186"/>
                  </a:lnTo>
                  <a:lnTo>
                    <a:pt x="876" y="184"/>
                  </a:lnTo>
                  <a:lnTo>
                    <a:pt x="876" y="184"/>
                  </a:lnTo>
                  <a:lnTo>
                    <a:pt x="874" y="184"/>
                  </a:lnTo>
                  <a:lnTo>
                    <a:pt x="872" y="182"/>
                  </a:lnTo>
                  <a:lnTo>
                    <a:pt x="872" y="182"/>
                  </a:lnTo>
                  <a:lnTo>
                    <a:pt x="872" y="184"/>
                  </a:lnTo>
                  <a:lnTo>
                    <a:pt x="872" y="184"/>
                  </a:lnTo>
                  <a:lnTo>
                    <a:pt x="868" y="184"/>
                  </a:lnTo>
                  <a:lnTo>
                    <a:pt x="868" y="184"/>
                  </a:lnTo>
                  <a:lnTo>
                    <a:pt x="868" y="190"/>
                  </a:lnTo>
                  <a:lnTo>
                    <a:pt x="866" y="190"/>
                  </a:lnTo>
                  <a:lnTo>
                    <a:pt x="866" y="190"/>
                  </a:lnTo>
                  <a:lnTo>
                    <a:pt x="862" y="174"/>
                  </a:lnTo>
                  <a:lnTo>
                    <a:pt x="862" y="174"/>
                  </a:lnTo>
                  <a:lnTo>
                    <a:pt x="858" y="174"/>
                  </a:lnTo>
                  <a:lnTo>
                    <a:pt x="858" y="178"/>
                  </a:lnTo>
                  <a:lnTo>
                    <a:pt x="858" y="178"/>
                  </a:lnTo>
                  <a:lnTo>
                    <a:pt x="854" y="176"/>
                  </a:lnTo>
                  <a:lnTo>
                    <a:pt x="854" y="176"/>
                  </a:lnTo>
                  <a:lnTo>
                    <a:pt x="850" y="168"/>
                  </a:lnTo>
                  <a:lnTo>
                    <a:pt x="850" y="168"/>
                  </a:lnTo>
                  <a:lnTo>
                    <a:pt x="842" y="172"/>
                  </a:lnTo>
                  <a:lnTo>
                    <a:pt x="842" y="172"/>
                  </a:lnTo>
                  <a:lnTo>
                    <a:pt x="842" y="176"/>
                  </a:lnTo>
                  <a:lnTo>
                    <a:pt x="842" y="176"/>
                  </a:lnTo>
                  <a:lnTo>
                    <a:pt x="846" y="176"/>
                  </a:lnTo>
                  <a:lnTo>
                    <a:pt x="846" y="176"/>
                  </a:lnTo>
                  <a:lnTo>
                    <a:pt x="848" y="172"/>
                  </a:lnTo>
                  <a:lnTo>
                    <a:pt x="850" y="172"/>
                  </a:lnTo>
                  <a:lnTo>
                    <a:pt x="850" y="172"/>
                  </a:lnTo>
                  <a:lnTo>
                    <a:pt x="852" y="180"/>
                  </a:lnTo>
                  <a:lnTo>
                    <a:pt x="852" y="180"/>
                  </a:lnTo>
                  <a:lnTo>
                    <a:pt x="850" y="182"/>
                  </a:lnTo>
                  <a:lnTo>
                    <a:pt x="850" y="182"/>
                  </a:lnTo>
                  <a:lnTo>
                    <a:pt x="846" y="182"/>
                  </a:lnTo>
                  <a:lnTo>
                    <a:pt x="846" y="182"/>
                  </a:lnTo>
                  <a:lnTo>
                    <a:pt x="846" y="182"/>
                  </a:lnTo>
                  <a:lnTo>
                    <a:pt x="840" y="184"/>
                  </a:lnTo>
                  <a:lnTo>
                    <a:pt x="838" y="182"/>
                  </a:lnTo>
                  <a:lnTo>
                    <a:pt x="834" y="180"/>
                  </a:lnTo>
                  <a:lnTo>
                    <a:pt x="834" y="180"/>
                  </a:lnTo>
                  <a:lnTo>
                    <a:pt x="832" y="178"/>
                  </a:lnTo>
                  <a:lnTo>
                    <a:pt x="830" y="176"/>
                  </a:lnTo>
                  <a:lnTo>
                    <a:pt x="830" y="176"/>
                  </a:lnTo>
                  <a:lnTo>
                    <a:pt x="828" y="176"/>
                  </a:lnTo>
                  <a:lnTo>
                    <a:pt x="828" y="176"/>
                  </a:lnTo>
                  <a:lnTo>
                    <a:pt x="824" y="174"/>
                  </a:lnTo>
                  <a:lnTo>
                    <a:pt x="824" y="176"/>
                  </a:lnTo>
                  <a:lnTo>
                    <a:pt x="824" y="176"/>
                  </a:lnTo>
                  <a:lnTo>
                    <a:pt x="816" y="176"/>
                  </a:lnTo>
                  <a:lnTo>
                    <a:pt x="816" y="176"/>
                  </a:lnTo>
                  <a:lnTo>
                    <a:pt x="814" y="178"/>
                  </a:lnTo>
                  <a:lnTo>
                    <a:pt x="814" y="180"/>
                  </a:lnTo>
                  <a:lnTo>
                    <a:pt x="814" y="180"/>
                  </a:lnTo>
                  <a:lnTo>
                    <a:pt x="818" y="182"/>
                  </a:lnTo>
                  <a:lnTo>
                    <a:pt x="818" y="182"/>
                  </a:lnTo>
                  <a:lnTo>
                    <a:pt x="818" y="184"/>
                  </a:lnTo>
                  <a:lnTo>
                    <a:pt x="818" y="184"/>
                  </a:lnTo>
                  <a:lnTo>
                    <a:pt x="822" y="186"/>
                  </a:lnTo>
                  <a:lnTo>
                    <a:pt x="822" y="186"/>
                  </a:lnTo>
                  <a:lnTo>
                    <a:pt x="822" y="190"/>
                  </a:lnTo>
                  <a:lnTo>
                    <a:pt x="822" y="194"/>
                  </a:lnTo>
                  <a:lnTo>
                    <a:pt x="822" y="194"/>
                  </a:lnTo>
                  <a:lnTo>
                    <a:pt x="818" y="194"/>
                  </a:lnTo>
                  <a:lnTo>
                    <a:pt x="818" y="194"/>
                  </a:lnTo>
                  <a:lnTo>
                    <a:pt x="816" y="188"/>
                  </a:lnTo>
                  <a:lnTo>
                    <a:pt x="812" y="184"/>
                  </a:lnTo>
                  <a:lnTo>
                    <a:pt x="812" y="184"/>
                  </a:lnTo>
                  <a:lnTo>
                    <a:pt x="808" y="184"/>
                  </a:lnTo>
                  <a:lnTo>
                    <a:pt x="808" y="184"/>
                  </a:lnTo>
                  <a:lnTo>
                    <a:pt x="804" y="180"/>
                  </a:lnTo>
                  <a:lnTo>
                    <a:pt x="800" y="174"/>
                  </a:lnTo>
                  <a:lnTo>
                    <a:pt x="800" y="174"/>
                  </a:lnTo>
                  <a:lnTo>
                    <a:pt x="796" y="174"/>
                  </a:lnTo>
                  <a:lnTo>
                    <a:pt x="796" y="176"/>
                  </a:lnTo>
                  <a:lnTo>
                    <a:pt x="796" y="176"/>
                  </a:lnTo>
                  <a:lnTo>
                    <a:pt x="796" y="176"/>
                  </a:lnTo>
                  <a:lnTo>
                    <a:pt x="802" y="182"/>
                  </a:lnTo>
                  <a:lnTo>
                    <a:pt x="802" y="182"/>
                  </a:lnTo>
                  <a:lnTo>
                    <a:pt x="804" y="184"/>
                  </a:lnTo>
                  <a:lnTo>
                    <a:pt x="804" y="184"/>
                  </a:lnTo>
                  <a:lnTo>
                    <a:pt x="808" y="188"/>
                  </a:lnTo>
                  <a:lnTo>
                    <a:pt x="808" y="190"/>
                  </a:lnTo>
                  <a:lnTo>
                    <a:pt x="802" y="190"/>
                  </a:lnTo>
                  <a:lnTo>
                    <a:pt x="802" y="190"/>
                  </a:lnTo>
                  <a:lnTo>
                    <a:pt x="794" y="188"/>
                  </a:lnTo>
                  <a:lnTo>
                    <a:pt x="794" y="188"/>
                  </a:lnTo>
                  <a:lnTo>
                    <a:pt x="792" y="184"/>
                  </a:lnTo>
                  <a:lnTo>
                    <a:pt x="792" y="184"/>
                  </a:lnTo>
                  <a:lnTo>
                    <a:pt x="786" y="186"/>
                  </a:lnTo>
                  <a:lnTo>
                    <a:pt x="782" y="186"/>
                  </a:lnTo>
                  <a:lnTo>
                    <a:pt x="782" y="186"/>
                  </a:lnTo>
                  <a:lnTo>
                    <a:pt x="776" y="186"/>
                  </a:lnTo>
                  <a:lnTo>
                    <a:pt x="774" y="184"/>
                  </a:lnTo>
                  <a:lnTo>
                    <a:pt x="774" y="184"/>
                  </a:lnTo>
                  <a:lnTo>
                    <a:pt x="770" y="184"/>
                  </a:lnTo>
                  <a:lnTo>
                    <a:pt x="764" y="184"/>
                  </a:lnTo>
                  <a:lnTo>
                    <a:pt x="764" y="184"/>
                  </a:lnTo>
                  <a:lnTo>
                    <a:pt x="760" y="180"/>
                  </a:lnTo>
                  <a:lnTo>
                    <a:pt x="758" y="180"/>
                  </a:lnTo>
                  <a:lnTo>
                    <a:pt x="758" y="180"/>
                  </a:lnTo>
                  <a:lnTo>
                    <a:pt x="758" y="182"/>
                  </a:lnTo>
                  <a:lnTo>
                    <a:pt x="760" y="184"/>
                  </a:lnTo>
                  <a:lnTo>
                    <a:pt x="760" y="184"/>
                  </a:lnTo>
                  <a:lnTo>
                    <a:pt x="750" y="184"/>
                  </a:lnTo>
                  <a:lnTo>
                    <a:pt x="750" y="184"/>
                  </a:lnTo>
                  <a:lnTo>
                    <a:pt x="750" y="184"/>
                  </a:lnTo>
                  <a:lnTo>
                    <a:pt x="750" y="184"/>
                  </a:lnTo>
                  <a:lnTo>
                    <a:pt x="750" y="182"/>
                  </a:lnTo>
                  <a:lnTo>
                    <a:pt x="750" y="180"/>
                  </a:lnTo>
                  <a:lnTo>
                    <a:pt x="750" y="180"/>
                  </a:lnTo>
                  <a:lnTo>
                    <a:pt x="742" y="174"/>
                  </a:lnTo>
                  <a:lnTo>
                    <a:pt x="742" y="174"/>
                  </a:lnTo>
                  <a:lnTo>
                    <a:pt x="742" y="172"/>
                  </a:lnTo>
                  <a:lnTo>
                    <a:pt x="742" y="172"/>
                  </a:lnTo>
                  <a:lnTo>
                    <a:pt x="738" y="170"/>
                  </a:lnTo>
                  <a:lnTo>
                    <a:pt x="736" y="172"/>
                  </a:lnTo>
                  <a:lnTo>
                    <a:pt x="732" y="176"/>
                  </a:lnTo>
                  <a:lnTo>
                    <a:pt x="732" y="176"/>
                  </a:lnTo>
                  <a:lnTo>
                    <a:pt x="726" y="174"/>
                  </a:lnTo>
                  <a:lnTo>
                    <a:pt x="726" y="172"/>
                  </a:lnTo>
                  <a:lnTo>
                    <a:pt x="726" y="172"/>
                  </a:lnTo>
                  <a:lnTo>
                    <a:pt x="728" y="172"/>
                  </a:lnTo>
                  <a:lnTo>
                    <a:pt x="728" y="172"/>
                  </a:lnTo>
                  <a:lnTo>
                    <a:pt x="722" y="168"/>
                  </a:lnTo>
                  <a:lnTo>
                    <a:pt x="722" y="168"/>
                  </a:lnTo>
                  <a:lnTo>
                    <a:pt x="720" y="168"/>
                  </a:lnTo>
                  <a:lnTo>
                    <a:pt x="720" y="168"/>
                  </a:lnTo>
                  <a:lnTo>
                    <a:pt x="720" y="168"/>
                  </a:lnTo>
                  <a:lnTo>
                    <a:pt x="720" y="168"/>
                  </a:lnTo>
                  <a:lnTo>
                    <a:pt x="716" y="162"/>
                  </a:lnTo>
                  <a:lnTo>
                    <a:pt x="716" y="162"/>
                  </a:lnTo>
                  <a:lnTo>
                    <a:pt x="716" y="158"/>
                  </a:lnTo>
                  <a:lnTo>
                    <a:pt x="716" y="158"/>
                  </a:lnTo>
                  <a:lnTo>
                    <a:pt x="724" y="158"/>
                  </a:lnTo>
                  <a:lnTo>
                    <a:pt x="724" y="154"/>
                  </a:lnTo>
                  <a:lnTo>
                    <a:pt x="724" y="154"/>
                  </a:lnTo>
                  <a:lnTo>
                    <a:pt x="714" y="156"/>
                  </a:lnTo>
                  <a:lnTo>
                    <a:pt x="704" y="154"/>
                  </a:lnTo>
                  <a:lnTo>
                    <a:pt x="704" y="154"/>
                  </a:lnTo>
                  <a:lnTo>
                    <a:pt x="704" y="154"/>
                  </a:lnTo>
                  <a:lnTo>
                    <a:pt x="702" y="150"/>
                  </a:lnTo>
                  <a:lnTo>
                    <a:pt x="700" y="148"/>
                  </a:lnTo>
                  <a:lnTo>
                    <a:pt x="700" y="148"/>
                  </a:lnTo>
                  <a:lnTo>
                    <a:pt x="702" y="148"/>
                  </a:lnTo>
                  <a:lnTo>
                    <a:pt x="702" y="146"/>
                  </a:lnTo>
                  <a:lnTo>
                    <a:pt x="702" y="146"/>
                  </a:lnTo>
                  <a:lnTo>
                    <a:pt x="692" y="140"/>
                  </a:lnTo>
                  <a:lnTo>
                    <a:pt x="692" y="140"/>
                  </a:lnTo>
                  <a:lnTo>
                    <a:pt x="692" y="136"/>
                  </a:lnTo>
                  <a:lnTo>
                    <a:pt x="692" y="136"/>
                  </a:lnTo>
                  <a:lnTo>
                    <a:pt x="698" y="130"/>
                  </a:lnTo>
                  <a:lnTo>
                    <a:pt x="698" y="130"/>
                  </a:lnTo>
                  <a:lnTo>
                    <a:pt x="696" y="126"/>
                  </a:lnTo>
                  <a:lnTo>
                    <a:pt x="696" y="124"/>
                  </a:lnTo>
                  <a:lnTo>
                    <a:pt x="696" y="124"/>
                  </a:lnTo>
                  <a:lnTo>
                    <a:pt x="702" y="118"/>
                  </a:lnTo>
                  <a:lnTo>
                    <a:pt x="708" y="110"/>
                  </a:lnTo>
                  <a:lnTo>
                    <a:pt x="708" y="106"/>
                  </a:lnTo>
                  <a:lnTo>
                    <a:pt x="708" y="106"/>
                  </a:lnTo>
                  <a:lnTo>
                    <a:pt x="714" y="102"/>
                  </a:lnTo>
                  <a:lnTo>
                    <a:pt x="714" y="102"/>
                  </a:lnTo>
                  <a:lnTo>
                    <a:pt x="714" y="96"/>
                  </a:lnTo>
                  <a:lnTo>
                    <a:pt x="714" y="96"/>
                  </a:lnTo>
                  <a:lnTo>
                    <a:pt x="720" y="90"/>
                  </a:lnTo>
                  <a:lnTo>
                    <a:pt x="720" y="88"/>
                  </a:lnTo>
                  <a:lnTo>
                    <a:pt x="720" y="88"/>
                  </a:lnTo>
                  <a:lnTo>
                    <a:pt x="724" y="90"/>
                  </a:lnTo>
                  <a:lnTo>
                    <a:pt x="728" y="90"/>
                  </a:lnTo>
                  <a:lnTo>
                    <a:pt x="728" y="90"/>
                  </a:lnTo>
                  <a:lnTo>
                    <a:pt x="736" y="86"/>
                  </a:lnTo>
                  <a:lnTo>
                    <a:pt x="736" y="86"/>
                  </a:lnTo>
                  <a:lnTo>
                    <a:pt x="740" y="88"/>
                  </a:lnTo>
                  <a:lnTo>
                    <a:pt x="744" y="88"/>
                  </a:lnTo>
                  <a:lnTo>
                    <a:pt x="748" y="86"/>
                  </a:lnTo>
                  <a:lnTo>
                    <a:pt x="748" y="86"/>
                  </a:lnTo>
                  <a:lnTo>
                    <a:pt x="758" y="86"/>
                  </a:lnTo>
                  <a:lnTo>
                    <a:pt x="768" y="86"/>
                  </a:lnTo>
                  <a:lnTo>
                    <a:pt x="768" y="86"/>
                  </a:lnTo>
                  <a:lnTo>
                    <a:pt x="778" y="88"/>
                  </a:lnTo>
                  <a:lnTo>
                    <a:pt x="778" y="88"/>
                  </a:lnTo>
                  <a:lnTo>
                    <a:pt x="778" y="90"/>
                  </a:lnTo>
                  <a:lnTo>
                    <a:pt x="778" y="90"/>
                  </a:lnTo>
                  <a:lnTo>
                    <a:pt x="776" y="90"/>
                  </a:lnTo>
                  <a:lnTo>
                    <a:pt x="776" y="92"/>
                  </a:lnTo>
                  <a:lnTo>
                    <a:pt x="776" y="92"/>
                  </a:lnTo>
                  <a:lnTo>
                    <a:pt x="766" y="94"/>
                  </a:lnTo>
                  <a:lnTo>
                    <a:pt x="756" y="96"/>
                  </a:lnTo>
                  <a:lnTo>
                    <a:pt x="748" y="100"/>
                  </a:lnTo>
                  <a:lnTo>
                    <a:pt x="746" y="104"/>
                  </a:lnTo>
                  <a:lnTo>
                    <a:pt x="744" y="108"/>
                  </a:lnTo>
                  <a:lnTo>
                    <a:pt x="744" y="108"/>
                  </a:lnTo>
                  <a:lnTo>
                    <a:pt x="742" y="124"/>
                  </a:lnTo>
                  <a:lnTo>
                    <a:pt x="744" y="132"/>
                  </a:lnTo>
                  <a:lnTo>
                    <a:pt x="746" y="138"/>
                  </a:lnTo>
                  <a:lnTo>
                    <a:pt x="746" y="138"/>
                  </a:lnTo>
                  <a:lnTo>
                    <a:pt x="748" y="140"/>
                  </a:lnTo>
                  <a:lnTo>
                    <a:pt x="752" y="142"/>
                  </a:lnTo>
                  <a:lnTo>
                    <a:pt x="752" y="142"/>
                  </a:lnTo>
                  <a:lnTo>
                    <a:pt x="754" y="148"/>
                  </a:lnTo>
                  <a:lnTo>
                    <a:pt x="754" y="148"/>
                  </a:lnTo>
                  <a:lnTo>
                    <a:pt x="750" y="148"/>
                  </a:lnTo>
                  <a:lnTo>
                    <a:pt x="750" y="148"/>
                  </a:lnTo>
                  <a:lnTo>
                    <a:pt x="746" y="150"/>
                  </a:lnTo>
                  <a:lnTo>
                    <a:pt x="742" y="154"/>
                  </a:lnTo>
                  <a:lnTo>
                    <a:pt x="742" y="154"/>
                  </a:lnTo>
                  <a:lnTo>
                    <a:pt x="752" y="152"/>
                  </a:lnTo>
                  <a:lnTo>
                    <a:pt x="762" y="154"/>
                  </a:lnTo>
                  <a:lnTo>
                    <a:pt x="762" y="154"/>
                  </a:lnTo>
                  <a:lnTo>
                    <a:pt x="760" y="144"/>
                  </a:lnTo>
                  <a:lnTo>
                    <a:pt x="760" y="144"/>
                  </a:lnTo>
                  <a:lnTo>
                    <a:pt x="764" y="140"/>
                  </a:lnTo>
                  <a:lnTo>
                    <a:pt x="762" y="138"/>
                  </a:lnTo>
                  <a:lnTo>
                    <a:pt x="760" y="136"/>
                  </a:lnTo>
                  <a:lnTo>
                    <a:pt x="754" y="134"/>
                  </a:lnTo>
                  <a:lnTo>
                    <a:pt x="754" y="134"/>
                  </a:lnTo>
                  <a:lnTo>
                    <a:pt x="754" y="128"/>
                  </a:lnTo>
                  <a:lnTo>
                    <a:pt x="754" y="128"/>
                  </a:lnTo>
                  <a:lnTo>
                    <a:pt x="762" y="128"/>
                  </a:lnTo>
                  <a:lnTo>
                    <a:pt x="768" y="132"/>
                  </a:lnTo>
                  <a:lnTo>
                    <a:pt x="768" y="132"/>
                  </a:lnTo>
                  <a:lnTo>
                    <a:pt x="768" y="126"/>
                  </a:lnTo>
                  <a:lnTo>
                    <a:pt x="768" y="122"/>
                  </a:lnTo>
                  <a:lnTo>
                    <a:pt x="768" y="122"/>
                  </a:lnTo>
                  <a:lnTo>
                    <a:pt x="766" y="122"/>
                  </a:lnTo>
                  <a:lnTo>
                    <a:pt x="764" y="122"/>
                  </a:lnTo>
                  <a:lnTo>
                    <a:pt x="758" y="122"/>
                  </a:lnTo>
                  <a:lnTo>
                    <a:pt x="758" y="122"/>
                  </a:lnTo>
                  <a:lnTo>
                    <a:pt x="756" y="120"/>
                  </a:lnTo>
                  <a:lnTo>
                    <a:pt x="756" y="120"/>
                  </a:lnTo>
                  <a:lnTo>
                    <a:pt x="756" y="110"/>
                  </a:lnTo>
                  <a:lnTo>
                    <a:pt x="756" y="110"/>
                  </a:lnTo>
                  <a:lnTo>
                    <a:pt x="756" y="108"/>
                  </a:lnTo>
                  <a:lnTo>
                    <a:pt x="760" y="106"/>
                  </a:lnTo>
                  <a:lnTo>
                    <a:pt x="760" y="106"/>
                  </a:lnTo>
                  <a:lnTo>
                    <a:pt x="762" y="108"/>
                  </a:lnTo>
                  <a:lnTo>
                    <a:pt x="766" y="108"/>
                  </a:lnTo>
                  <a:lnTo>
                    <a:pt x="766" y="108"/>
                  </a:lnTo>
                  <a:lnTo>
                    <a:pt x="766" y="106"/>
                  </a:lnTo>
                  <a:lnTo>
                    <a:pt x="766" y="106"/>
                  </a:lnTo>
                  <a:lnTo>
                    <a:pt x="764" y="106"/>
                  </a:lnTo>
                  <a:lnTo>
                    <a:pt x="764" y="106"/>
                  </a:lnTo>
                  <a:lnTo>
                    <a:pt x="766" y="102"/>
                  </a:lnTo>
                  <a:lnTo>
                    <a:pt x="766" y="102"/>
                  </a:lnTo>
                  <a:lnTo>
                    <a:pt x="766" y="100"/>
                  </a:lnTo>
                  <a:lnTo>
                    <a:pt x="766" y="100"/>
                  </a:lnTo>
                  <a:lnTo>
                    <a:pt x="764" y="100"/>
                  </a:lnTo>
                  <a:lnTo>
                    <a:pt x="764" y="100"/>
                  </a:lnTo>
                  <a:lnTo>
                    <a:pt x="764" y="100"/>
                  </a:lnTo>
                  <a:lnTo>
                    <a:pt x="770" y="98"/>
                  </a:lnTo>
                  <a:lnTo>
                    <a:pt x="772" y="98"/>
                  </a:lnTo>
                  <a:lnTo>
                    <a:pt x="772" y="98"/>
                  </a:lnTo>
                  <a:lnTo>
                    <a:pt x="772" y="96"/>
                  </a:lnTo>
                  <a:lnTo>
                    <a:pt x="782" y="94"/>
                  </a:lnTo>
                  <a:lnTo>
                    <a:pt x="782" y="94"/>
                  </a:lnTo>
                  <a:lnTo>
                    <a:pt x="782" y="92"/>
                  </a:lnTo>
                  <a:lnTo>
                    <a:pt x="782" y="90"/>
                  </a:lnTo>
                  <a:lnTo>
                    <a:pt x="782" y="90"/>
                  </a:lnTo>
                  <a:lnTo>
                    <a:pt x="788" y="90"/>
                  </a:lnTo>
                  <a:lnTo>
                    <a:pt x="788" y="90"/>
                  </a:lnTo>
                  <a:lnTo>
                    <a:pt x="792" y="86"/>
                  </a:lnTo>
                  <a:lnTo>
                    <a:pt x="792" y="86"/>
                  </a:lnTo>
                  <a:lnTo>
                    <a:pt x="792" y="86"/>
                  </a:lnTo>
                  <a:lnTo>
                    <a:pt x="798" y="86"/>
                  </a:lnTo>
                  <a:lnTo>
                    <a:pt x="804" y="88"/>
                  </a:lnTo>
                  <a:lnTo>
                    <a:pt x="804" y="88"/>
                  </a:lnTo>
                  <a:lnTo>
                    <a:pt x="808" y="90"/>
                  </a:lnTo>
                  <a:lnTo>
                    <a:pt x="810" y="92"/>
                  </a:lnTo>
                  <a:lnTo>
                    <a:pt x="806" y="100"/>
                  </a:lnTo>
                  <a:lnTo>
                    <a:pt x="806" y="100"/>
                  </a:lnTo>
                  <a:lnTo>
                    <a:pt x="806" y="102"/>
                  </a:lnTo>
                  <a:lnTo>
                    <a:pt x="808" y="102"/>
                  </a:lnTo>
                  <a:lnTo>
                    <a:pt x="808" y="102"/>
                  </a:lnTo>
                  <a:lnTo>
                    <a:pt x="808" y="104"/>
                  </a:lnTo>
                  <a:lnTo>
                    <a:pt x="808" y="104"/>
                  </a:lnTo>
                  <a:lnTo>
                    <a:pt x="804" y="106"/>
                  </a:lnTo>
                  <a:lnTo>
                    <a:pt x="804" y="110"/>
                  </a:lnTo>
                  <a:lnTo>
                    <a:pt x="804" y="114"/>
                  </a:lnTo>
                  <a:lnTo>
                    <a:pt x="806" y="114"/>
                  </a:lnTo>
                  <a:lnTo>
                    <a:pt x="806" y="114"/>
                  </a:lnTo>
                  <a:lnTo>
                    <a:pt x="808" y="116"/>
                  </a:lnTo>
                  <a:lnTo>
                    <a:pt x="808" y="118"/>
                  </a:lnTo>
                  <a:lnTo>
                    <a:pt x="810" y="118"/>
                  </a:lnTo>
                  <a:lnTo>
                    <a:pt x="810" y="118"/>
                  </a:lnTo>
                  <a:lnTo>
                    <a:pt x="808" y="124"/>
                  </a:lnTo>
                  <a:lnTo>
                    <a:pt x="808" y="126"/>
                  </a:lnTo>
                  <a:lnTo>
                    <a:pt x="808" y="126"/>
                  </a:lnTo>
                  <a:lnTo>
                    <a:pt x="812" y="126"/>
                  </a:lnTo>
                  <a:lnTo>
                    <a:pt x="812" y="128"/>
                  </a:lnTo>
                  <a:lnTo>
                    <a:pt x="812" y="130"/>
                  </a:lnTo>
                  <a:lnTo>
                    <a:pt x="812" y="130"/>
                  </a:lnTo>
                  <a:lnTo>
                    <a:pt x="810" y="132"/>
                  </a:lnTo>
                  <a:lnTo>
                    <a:pt x="810" y="136"/>
                  </a:lnTo>
                  <a:lnTo>
                    <a:pt x="810" y="136"/>
                  </a:lnTo>
                  <a:lnTo>
                    <a:pt x="804" y="136"/>
                  </a:lnTo>
                  <a:lnTo>
                    <a:pt x="804" y="138"/>
                  </a:lnTo>
                  <a:lnTo>
                    <a:pt x="804" y="138"/>
                  </a:lnTo>
                  <a:lnTo>
                    <a:pt x="810" y="140"/>
                  </a:lnTo>
                  <a:lnTo>
                    <a:pt x="816" y="140"/>
                  </a:lnTo>
                  <a:lnTo>
                    <a:pt x="816" y="140"/>
                  </a:lnTo>
                  <a:lnTo>
                    <a:pt x="818" y="136"/>
                  </a:lnTo>
                  <a:lnTo>
                    <a:pt x="818" y="136"/>
                  </a:lnTo>
                  <a:lnTo>
                    <a:pt x="814" y="132"/>
                  </a:lnTo>
                  <a:lnTo>
                    <a:pt x="814" y="132"/>
                  </a:lnTo>
                  <a:lnTo>
                    <a:pt x="818" y="128"/>
                  </a:lnTo>
                  <a:lnTo>
                    <a:pt x="822" y="124"/>
                  </a:lnTo>
                  <a:lnTo>
                    <a:pt x="824" y="122"/>
                  </a:lnTo>
                  <a:lnTo>
                    <a:pt x="824" y="122"/>
                  </a:lnTo>
                  <a:lnTo>
                    <a:pt x="826" y="124"/>
                  </a:lnTo>
                  <a:lnTo>
                    <a:pt x="828" y="124"/>
                  </a:lnTo>
                  <a:lnTo>
                    <a:pt x="828" y="126"/>
                  </a:lnTo>
                  <a:lnTo>
                    <a:pt x="826" y="126"/>
                  </a:lnTo>
                  <a:lnTo>
                    <a:pt x="828" y="130"/>
                  </a:lnTo>
                  <a:lnTo>
                    <a:pt x="828" y="130"/>
                  </a:lnTo>
                  <a:lnTo>
                    <a:pt x="836" y="126"/>
                  </a:lnTo>
                  <a:lnTo>
                    <a:pt x="838" y="128"/>
                  </a:lnTo>
                  <a:lnTo>
                    <a:pt x="836" y="136"/>
                  </a:lnTo>
                  <a:lnTo>
                    <a:pt x="836" y="136"/>
                  </a:lnTo>
                  <a:lnTo>
                    <a:pt x="836" y="138"/>
                  </a:lnTo>
                  <a:lnTo>
                    <a:pt x="836" y="138"/>
                  </a:lnTo>
                  <a:lnTo>
                    <a:pt x="836" y="140"/>
                  </a:lnTo>
                  <a:lnTo>
                    <a:pt x="836" y="140"/>
                  </a:lnTo>
                  <a:lnTo>
                    <a:pt x="836" y="140"/>
                  </a:lnTo>
                  <a:lnTo>
                    <a:pt x="836" y="140"/>
                  </a:lnTo>
                  <a:lnTo>
                    <a:pt x="838" y="140"/>
                  </a:lnTo>
                  <a:lnTo>
                    <a:pt x="838" y="140"/>
                  </a:lnTo>
                  <a:lnTo>
                    <a:pt x="840" y="140"/>
                  </a:lnTo>
                  <a:lnTo>
                    <a:pt x="840" y="140"/>
                  </a:lnTo>
                  <a:lnTo>
                    <a:pt x="840" y="138"/>
                  </a:lnTo>
                  <a:lnTo>
                    <a:pt x="838" y="138"/>
                  </a:lnTo>
                  <a:lnTo>
                    <a:pt x="838" y="138"/>
                  </a:lnTo>
                  <a:lnTo>
                    <a:pt x="838" y="136"/>
                  </a:lnTo>
                  <a:lnTo>
                    <a:pt x="838" y="134"/>
                  </a:lnTo>
                  <a:lnTo>
                    <a:pt x="838" y="136"/>
                  </a:lnTo>
                  <a:lnTo>
                    <a:pt x="838" y="136"/>
                  </a:lnTo>
                  <a:lnTo>
                    <a:pt x="840" y="132"/>
                  </a:lnTo>
                  <a:lnTo>
                    <a:pt x="840" y="132"/>
                  </a:lnTo>
                  <a:lnTo>
                    <a:pt x="844" y="132"/>
                  </a:lnTo>
                  <a:lnTo>
                    <a:pt x="844" y="132"/>
                  </a:lnTo>
                  <a:lnTo>
                    <a:pt x="844" y="130"/>
                  </a:lnTo>
                  <a:lnTo>
                    <a:pt x="842" y="128"/>
                  </a:lnTo>
                  <a:lnTo>
                    <a:pt x="842" y="124"/>
                  </a:lnTo>
                  <a:lnTo>
                    <a:pt x="842" y="124"/>
                  </a:lnTo>
                  <a:lnTo>
                    <a:pt x="848" y="124"/>
                  </a:lnTo>
                  <a:lnTo>
                    <a:pt x="848" y="124"/>
                  </a:lnTo>
                  <a:lnTo>
                    <a:pt x="850" y="126"/>
                  </a:lnTo>
                  <a:lnTo>
                    <a:pt x="854" y="128"/>
                  </a:lnTo>
                  <a:lnTo>
                    <a:pt x="854" y="128"/>
                  </a:lnTo>
                  <a:lnTo>
                    <a:pt x="858" y="128"/>
                  </a:lnTo>
                  <a:lnTo>
                    <a:pt x="858" y="128"/>
                  </a:lnTo>
                  <a:lnTo>
                    <a:pt x="860" y="128"/>
                  </a:lnTo>
                  <a:lnTo>
                    <a:pt x="860" y="130"/>
                  </a:lnTo>
                  <a:lnTo>
                    <a:pt x="860" y="130"/>
                  </a:lnTo>
                  <a:lnTo>
                    <a:pt x="862" y="128"/>
                  </a:lnTo>
                  <a:lnTo>
                    <a:pt x="862" y="128"/>
                  </a:lnTo>
                  <a:lnTo>
                    <a:pt x="858" y="126"/>
                  </a:lnTo>
                  <a:lnTo>
                    <a:pt x="850" y="122"/>
                  </a:lnTo>
                  <a:lnTo>
                    <a:pt x="850" y="122"/>
                  </a:lnTo>
                  <a:lnTo>
                    <a:pt x="846" y="120"/>
                  </a:lnTo>
                  <a:lnTo>
                    <a:pt x="844" y="116"/>
                  </a:lnTo>
                  <a:lnTo>
                    <a:pt x="846" y="114"/>
                  </a:lnTo>
                  <a:lnTo>
                    <a:pt x="852" y="112"/>
                  </a:lnTo>
                  <a:lnTo>
                    <a:pt x="852" y="112"/>
                  </a:lnTo>
                  <a:lnTo>
                    <a:pt x="858" y="112"/>
                  </a:lnTo>
                  <a:lnTo>
                    <a:pt x="864" y="112"/>
                  </a:lnTo>
                  <a:lnTo>
                    <a:pt x="864" y="112"/>
                  </a:lnTo>
                  <a:lnTo>
                    <a:pt x="866" y="116"/>
                  </a:lnTo>
                  <a:lnTo>
                    <a:pt x="866" y="116"/>
                  </a:lnTo>
                  <a:lnTo>
                    <a:pt x="876" y="118"/>
                  </a:lnTo>
                  <a:lnTo>
                    <a:pt x="876" y="118"/>
                  </a:lnTo>
                  <a:lnTo>
                    <a:pt x="880" y="120"/>
                  </a:lnTo>
                  <a:lnTo>
                    <a:pt x="884" y="122"/>
                  </a:lnTo>
                  <a:lnTo>
                    <a:pt x="884" y="122"/>
                  </a:lnTo>
                  <a:lnTo>
                    <a:pt x="888" y="120"/>
                  </a:lnTo>
                  <a:lnTo>
                    <a:pt x="892" y="118"/>
                  </a:lnTo>
                  <a:lnTo>
                    <a:pt x="892" y="118"/>
                  </a:lnTo>
                  <a:lnTo>
                    <a:pt x="896" y="120"/>
                  </a:lnTo>
                  <a:lnTo>
                    <a:pt x="896" y="120"/>
                  </a:lnTo>
                  <a:lnTo>
                    <a:pt x="904" y="118"/>
                  </a:lnTo>
                  <a:lnTo>
                    <a:pt x="904" y="118"/>
                  </a:lnTo>
                  <a:lnTo>
                    <a:pt x="908" y="124"/>
                  </a:lnTo>
                  <a:lnTo>
                    <a:pt x="908" y="124"/>
                  </a:lnTo>
                  <a:lnTo>
                    <a:pt x="908" y="124"/>
                  </a:lnTo>
                  <a:lnTo>
                    <a:pt x="908" y="130"/>
                  </a:lnTo>
                  <a:lnTo>
                    <a:pt x="908" y="130"/>
                  </a:lnTo>
                  <a:lnTo>
                    <a:pt x="904" y="130"/>
                  </a:lnTo>
                  <a:lnTo>
                    <a:pt x="904" y="130"/>
                  </a:lnTo>
                  <a:lnTo>
                    <a:pt x="910" y="130"/>
                  </a:lnTo>
                  <a:lnTo>
                    <a:pt x="912" y="132"/>
                  </a:lnTo>
                  <a:lnTo>
                    <a:pt x="914" y="142"/>
                  </a:lnTo>
                  <a:lnTo>
                    <a:pt x="914" y="142"/>
                  </a:lnTo>
                  <a:lnTo>
                    <a:pt x="906" y="144"/>
                  </a:lnTo>
                  <a:lnTo>
                    <a:pt x="906" y="144"/>
                  </a:lnTo>
                  <a:lnTo>
                    <a:pt x="906" y="146"/>
                  </a:lnTo>
                  <a:lnTo>
                    <a:pt x="906" y="148"/>
                  </a:lnTo>
                  <a:lnTo>
                    <a:pt x="906" y="148"/>
                  </a:lnTo>
                  <a:lnTo>
                    <a:pt x="910" y="148"/>
                  </a:lnTo>
                  <a:lnTo>
                    <a:pt x="910" y="148"/>
                  </a:lnTo>
                  <a:lnTo>
                    <a:pt x="910" y="150"/>
                  </a:lnTo>
                  <a:lnTo>
                    <a:pt x="910" y="150"/>
                  </a:lnTo>
                  <a:lnTo>
                    <a:pt x="910" y="150"/>
                  </a:lnTo>
                  <a:lnTo>
                    <a:pt x="910" y="150"/>
                  </a:lnTo>
                  <a:lnTo>
                    <a:pt x="908" y="152"/>
                  </a:lnTo>
                  <a:lnTo>
                    <a:pt x="908" y="152"/>
                  </a:lnTo>
                  <a:lnTo>
                    <a:pt x="910" y="154"/>
                  </a:lnTo>
                  <a:lnTo>
                    <a:pt x="910" y="154"/>
                  </a:lnTo>
                  <a:lnTo>
                    <a:pt x="914" y="154"/>
                  </a:lnTo>
                  <a:lnTo>
                    <a:pt x="914" y="154"/>
                  </a:lnTo>
                  <a:lnTo>
                    <a:pt x="916" y="148"/>
                  </a:lnTo>
                  <a:lnTo>
                    <a:pt x="916" y="148"/>
                  </a:lnTo>
                  <a:lnTo>
                    <a:pt x="918" y="144"/>
                  </a:lnTo>
                  <a:lnTo>
                    <a:pt x="920" y="146"/>
                  </a:lnTo>
                  <a:lnTo>
                    <a:pt x="922" y="156"/>
                  </a:lnTo>
                  <a:lnTo>
                    <a:pt x="922" y="156"/>
                  </a:lnTo>
                  <a:lnTo>
                    <a:pt x="924" y="152"/>
                  </a:lnTo>
                  <a:lnTo>
                    <a:pt x="924" y="152"/>
                  </a:lnTo>
                  <a:lnTo>
                    <a:pt x="926" y="154"/>
                  </a:lnTo>
                  <a:lnTo>
                    <a:pt x="928" y="154"/>
                  </a:lnTo>
                  <a:lnTo>
                    <a:pt x="928" y="154"/>
                  </a:lnTo>
                  <a:lnTo>
                    <a:pt x="928" y="156"/>
                  </a:lnTo>
                  <a:lnTo>
                    <a:pt x="928" y="156"/>
                  </a:lnTo>
                  <a:lnTo>
                    <a:pt x="930" y="156"/>
                  </a:lnTo>
                  <a:lnTo>
                    <a:pt x="930" y="156"/>
                  </a:lnTo>
                  <a:lnTo>
                    <a:pt x="930" y="150"/>
                  </a:lnTo>
                  <a:lnTo>
                    <a:pt x="930" y="146"/>
                  </a:lnTo>
                  <a:lnTo>
                    <a:pt x="934" y="146"/>
                  </a:lnTo>
                  <a:lnTo>
                    <a:pt x="934" y="146"/>
                  </a:lnTo>
                  <a:lnTo>
                    <a:pt x="936" y="146"/>
                  </a:lnTo>
                  <a:lnTo>
                    <a:pt x="936" y="146"/>
                  </a:lnTo>
                  <a:lnTo>
                    <a:pt x="936" y="146"/>
                  </a:lnTo>
                  <a:lnTo>
                    <a:pt x="938" y="150"/>
                  </a:lnTo>
                  <a:lnTo>
                    <a:pt x="940" y="152"/>
                  </a:lnTo>
                  <a:lnTo>
                    <a:pt x="940" y="152"/>
                  </a:lnTo>
                  <a:lnTo>
                    <a:pt x="946" y="154"/>
                  </a:lnTo>
                  <a:lnTo>
                    <a:pt x="946" y="154"/>
                  </a:lnTo>
                  <a:lnTo>
                    <a:pt x="946" y="154"/>
                  </a:lnTo>
                  <a:lnTo>
                    <a:pt x="948" y="154"/>
                  </a:lnTo>
                  <a:lnTo>
                    <a:pt x="948" y="156"/>
                  </a:lnTo>
                  <a:lnTo>
                    <a:pt x="948" y="156"/>
                  </a:lnTo>
                  <a:lnTo>
                    <a:pt x="942" y="158"/>
                  </a:lnTo>
                  <a:lnTo>
                    <a:pt x="942" y="158"/>
                  </a:lnTo>
                  <a:lnTo>
                    <a:pt x="940" y="162"/>
                  </a:lnTo>
                  <a:lnTo>
                    <a:pt x="946" y="162"/>
                  </a:lnTo>
                  <a:lnTo>
                    <a:pt x="946" y="162"/>
                  </a:lnTo>
                  <a:lnTo>
                    <a:pt x="948" y="160"/>
                  </a:lnTo>
                  <a:lnTo>
                    <a:pt x="950" y="160"/>
                  </a:lnTo>
                  <a:lnTo>
                    <a:pt x="950" y="160"/>
                  </a:lnTo>
                  <a:lnTo>
                    <a:pt x="948" y="156"/>
                  </a:lnTo>
                  <a:lnTo>
                    <a:pt x="950" y="156"/>
                  </a:lnTo>
                  <a:lnTo>
                    <a:pt x="950" y="156"/>
                  </a:lnTo>
                  <a:lnTo>
                    <a:pt x="950" y="156"/>
                  </a:lnTo>
                  <a:lnTo>
                    <a:pt x="952" y="156"/>
                  </a:lnTo>
                  <a:lnTo>
                    <a:pt x="952" y="156"/>
                  </a:lnTo>
                  <a:lnTo>
                    <a:pt x="950" y="158"/>
                  </a:lnTo>
                  <a:lnTo>
                    <a:pt x="950" y="158"/>
                  </a:lnTo>
                  <a:lnTo>
                    <a:pt x="954" y="158"/>
                  </a:lnTo>
                  <a:lnTo>
                    <a:pt x="954" y="158"/>
                  </a:lnTo>
                  <a:lnTo>
                    <a:pt x="956" y="156"/>
                  </a:lnTo>
                  <a:lnTo>
                    <a:pt x="958" y="162"/>
                  </a:lnTo>
                  <a:lnTo>
                    <a:pt x="958" y="162"/>
                  </a:lnTo>
                  <a:lnTo>
                    <a:pt x="954" y="164"/>
                  </a:lnTo>
                  <a:lnTo>
                    <a:pt x="954" y="164"/>
                  </a:lnTo>
                  <a:lnTo>
                    <a:pt x="952" y="164"/>
                  </a:lnTo>
                  <a:lnTo>
                    <a:pt x="952" y="164"/>
                  </a:lnTo>
                  <a:lnTo>
                    <a:pt x="952" y="170"/>
                  </a:lnTo>
                  <a:lnTo>
                    <a:pt x="954" y="170"/>
                  </a:lnTo>
                  <a:lnTo>
                    <a:pt x="954" y="168"/>
                  </a:lnTo>
                  <a:lnTo>
                    <a:pt x="954" y="168"/>
                  </a:lnTo>
                  <a:lnTo>
                    <a:pt x="954" y="164"/>
                  </a:lnTo>
                  <a:lnTo>
                    <a:pt x="958" y="164"/>
                  </a:lnTo>
                  <a:lnTo>
                    <a:pt x="964" y="164"/>
                  </a:lnTo>
                  <a:lnTo>
                    <a:pt x="964" y="164"/>
                  </a:lnTo>
                  <a:lnTo>
                    <a:pt x="962" y="168"/>
                  </a:lnTo>
                  <a:lnTo>
                    <a:pt x="962" y="168"/>
                  </a:lnTo>
                  <a:lnTo>
                    <a:pt x="960" y="168"/>
                  </a:lnTo>
                  <a:lnTo>
                    <a:pt x="960" y="168"/>
                  </a:lnTo>
                  <a:lnTo>
                    <a:pt x="962" y="168"/>
                  </a:lnTo>
                  <a:lnTo>
                    <a:pt x="962" y="168"/>
                  </a:lnTo>
                  <a:lnTo>
                    <a:pt x="966" y="164"/>
                  </a:lnTo>
                  <a:lnTo>
                    <a:pt x="966" y="164"/>
                  </a:lnTo>
                  <a:lnTo>
                    <a:pt x="972" y="164"/>
                  </a:lnTo>
                  <a:lnTo>
                    <a:pt x="972" y="164"/>
                  </a:lnTo>
                  <a:lnTo>
                    <a:pt x="974" y="170"/>
                  </a:lnTo>
                  <a:lnTo>
                    <a:pt x="974" y="170"/>
                  </a:lnTo>
                  <a:lnTo>
                    <a:pt x="978" y="170"/>
                  </a:lnTo>
                  <a:lnTo>
                    <a:pt x="982" y="170"/>
                  </a:lnTo>
                  <a:lnTo>
                    <a:pt x="982" y="170"/>
                  </a:lnTo>
                  <a:lnTo>
                    <a:pt x="982" y="174"/>
                  </a:lnTo>
                  <a:lnTo>
                    <a:pt x="982" y="174"/>
                  </a:lnTo>
                  <a:lnTo>
                    <a:pt x="976" y="172"/>
                  </a:lnTo>
                  <a:lnTo>
                    <a:pt x="976" y="172"/>
                  </a:lnTo>
                  <a:lnTo>
                    <a:pt x="976" y="176"/>
                  </a:lnTo>
                  <a:lnTo>
                    <a:pt x="976" y="176"/>
                  </a:lnTo>
                  <a:lnTo>
                    <a:pt x="972" y="176"/>
                  </a:lnTo>
                  <a:lnTo>
                    <a:pt x="972" y="176"/>
                  </a:lnTo>
                  <a:lnTo>
                    <a:pt x="970" y="178"/>
                  </a:lnTo>
                  <a:lnTo>
                    <a:pt x="970" y="178"/>
                  </a:lnTo>
                  <a:lnTo>
                    <a:pt x="976" y="178"/>
                  </a:lnTo>
                  <a:lnTo>
                    <a:pt x="976" y="178"/>
                  </a:lnTo>
                  <a:lnTo>
                    <a:pt x="978" y="180"/>
                  </a:lnTo>
                  <a:lnTo>
                    <a:pt x="978" y="182"/>
                  </a:lnTo>
                  <a:lnTo>
                    <a:pt x="978" y="182"/>
                  </a:lnTo>
                  <a:lnTo>
                    <a:pt x="980" y="182"/>
                  </a:lnTo>
                  <a:lnTo>
                    <a:pt x="980" y="182"/>
                  </a:lnTo>
                  <a:lnTo>
                    <a:pt x="986" y="176"/>
                  </a:lnTo>
                  <a:lnTo>
                    <a:pt x="986" y="176"/>
                  </a:lnTo>
                  <a:lnTo>
                    <a:pt x="986" y="174"/>
                  </a:lnTo>
                  <a:lnTo>
                    <a:pt x="986" y="174"/>
                  </a:lnTo>
                  <a:lnTo>
                    <a:pt x="988" y="174"/>
                  </a:lnTo>
                  <a:lnTo>
                    <a:pt x="988" y="174"/>
                  </a:lnTo>
                  <a:lnTo>
                    <a:pt x="990" y="178"/>
                  </a:lnTo>
                  <a:lnTo>
                    <a:pt x="990" y="178"/>
                  </a:lnTo>
                  <a:lnTo>
                    <a:pt x="994" y="180"/>
                  </a:lnTo>
                  <a:lnTo>
                    <a:pt x="994" y="180"/>
                  </a:lnTo>
                  <a:lnTo>
                    <a:pt x="994" y="184"/>
                  </a:lnTo>
                  <a:lnTo>
                    <a:pt x="994" y="188"/>
                  </a:lnTo>
                  <a:lnTo>
                    <a:pt x="994" y="188"/>
                  </a:lnTo>
                  <a:lnTo>
                    <a:pt x="988" y="188"/>
                  </a:lnTo>
                  <a:lnTo>
                    <a:pt x="988" y="188"/>
                  </a:lnTo>
                  <a:lnTo>
                    <a:pt x="986" y="192"/>
                  </a:lnTo>
                  <a:lnTo>
                    <a:pt x="986" y="192"/>
                  </a:lnTo>
                  <a:lnTo>
                    <a:pt x="982" y="192"/>
                  </a:lnTo>
                  <a:lnTo>
                    <a:pt x="978" y="192"/>
                  </a:lnTo>
                  <a:lnTo>
                    <a:pt x="978" y="192"/>
                  </a:lnTo>
                  <a:lnTo>
                    <a:pt x="984" y="196"/>
                  </a:lnTo>
                  <a:lnTo>
                    <a:pt x="984" y="198"/>
                  </a:lnTo>
                  <a:lnTo>
                    <a:pt x="984" y="198"/>
                  </a:lnTo>
                  <a:lnTo>
                    <a:pt x="990" y="198"/>
                  </a:lnTo>
                  <a:lnTo>
                    <a:pt x="990" y="198"/>
                  </a:lnTo>
                  <a:lnTo>
                    <a:pt x="998" y="202"/>
                  </a:lnTo>
                  <a:lnTo>
                    <a:pt x="1000" y="204"/>
                  </a:lnTo>
                  <a:lnTo>
                    <a:pt x="1000" y="204"/>
                  </a:lnTo>
                  <a:lnTo>
                    <a:pt x="998" y="206"/>
                  </a:lnTo>
                  <a:lnTo>
                    <a:pt x="998" y="206"/>
                  </a:lnTo>
                  <a:lnTo>
                    <a:pt x="988" y="206"/>
                  </a:lnTo>
                  <a:lnTo>
                    <a:pt x="986" y="204"/>
                  </a:lnTo>
                  <a:lnTo>
                    <a:pt x="986" y="204"/>
                  </a:lnTo>
                  <a:lnTo>
                    <a:pt x="984" y="204"/>
                  </a:lnTo>
                  <a:lnTo>
                    <a:pt x="986" y="204"/>
                  </a:lnTo>
                  <a:lnTo>
                    <a:pt x="986" y="208"/>
                  </a:lnTo>
                  <a:lnTo>
                    <a:pt x="986" y="208"/>
                  </a:lnTo>
                  <a:lnTo>
                    <a:pt x="992" y="212"/>
                  </a:lnTo>
                  <a:lnTo>
                    <a:pt x="992" y="214"/>
                  </a:lnTo>
                  <a:lnTo>
                    <a:pt x="992" y="214"/>
                  </a:lnTo>
                  <a:lnTo>
                    <a:pt x="988" y="214"/>
                  </a:lnTo>
                  <a:lnTo>
                    <a:pt x="988" y="214"/>
                  </a:lnTo>
                  <a:lnTo>
                    <a:pt x="988" y="218"/>
                  </a:lnTo>
                  <a:lnTo>
                    <a:pt x="988" y="218"/>
                  </a:lnTo>
                  <a:lnTo>
                    <a:pt x="978" y="218"/>
                  </a:lnTo>
                  <a:lnTo>
                    <a:pt x="978" y="220"/>
                  </a:lnTo>
                  <a:lnTo>
                    <a:pt x="978" y="220"/>
                  </a:lnTo>
                  <a:lnTo>
                    <a:pt x="980" y="220"/>
                  </a:lnTo>
                  <a:lnTo>
                    <a:pt x="984" y="222"/>
                  </a:lnTo>
                  <a:lnTo>
                    <a:pt x="984" y="222"/>
                  </a:lnTo>
                  <a:lnTo>
                    <a:pt x="982" y="224"/>
                  </a:lnTo>
                  <a:lnTo>
                    <a:pt x="982" y="224"/>
                  </a:lnTo>
                  <a:lnTo>
                    <a:pt x="984" y="224"/>
                  </a:lnTo>
                  <a:lnTo>
                    <a:pt x="984" y="224"/>
                  </a:lnTo>
                  <a:lnTo>
                    <a:pt x="990" y="226"/>
                  </a:lnTo>
                  <a:lnTo>
                    <a:pt x="994" y="226"/>
                  </a:lnTo>
                  <a:lnTo>
                    <a:pt x="994" y="226"/>
                  </a:lnTo>
                  <a:lnTo>
                    <a:pt x="994" y="232"/>
                  </a:lnTo>
                  <a:lnTo>
                    <a:pt x="994" y="232"/>
                  </a:lnTo>
                  <a:lnTo>
                    <a:pt x="996" y="230"/>
                  </a:lnTo>
                  <a:lnTo>
                    <a:pt x="996" y="228"/>
                  </a:lnTo>
                  <a:lnTo>
                    <a:pt x="996" y="228"/>
                  </a:lnTo>
                  <a:lnTo>
                    <a:pt x="1002" y="230"/>
                  </a:lnTo>
                  <a:lnTo>
                    <a:pt x="998" y="236"/>
                  </a:lnTo>
                  <a:lnTo>
                    <a:pt x="998" y="236"/>
                  </a:lnTo>
                  <a:lnTo>
                    <a:pt x="1004" y="234"/>
                  </a:lnTo>
                  <a:lnTo>
                    <a:pt x="1004" y="234"/>
                  </a:lnTo>
                  <a:lnTo>
                    <a:pt x="1004" y="238"/>
                  </a:lnTo>
                  <a:lnTo>
                    <a:pt x="1004" y="238"/>
                  </a:lnTo>
                  <a:lnTo>
                    <a:pt x="1006" y="238"/>
                  </a:lnTo>
                  <a:lnTo>
                    <a:pt x="1006" y="238"/>
                  </a:lnTo>
                  <a:lnTo>
                    <a:pt x="1006" y="240"/>
                  </a:lnTo>
                  <a:lnTo>
                    <a:pt x="1006" y="240"/>
                  </a:lnTo>
                  <a:lnTo>
                    <a:pt x="1008" y="240"/>
                  </a:lnTo>
                  <a:lnTo>
                    <a:pt x="1008" y="238"/>
                  </a:lnTo>
                  <a:lnTo>
                    <a:pt x="1008" y="238"/>
                  </a:lnTo>
                  <a:lnTo>
                    <a:pt x="1010" y="238"/>
                  </a:lnTo>
                  <a:lnTo>
                    <a:pt x="1010" y="238"/>
                  </a:lnTo>
                  <a:lnTo>
                    <a:pt x="1010" y="240"/>
                  </a:lnTo>
                  <a:lnTo>
                    <a:pt x="1010" y="240"/>
                  </a:lnTo>
                  <a:lnTo>
                    <a:pt x="1008" y="248"/>
                  </a:lnTo>
                  <a:lnTo>
                    <a:pt x="1008" y="248"/>
                  </a:lnTo>
                  <a:lnTo>
                    <a:pt x="1010" y="248"/>
                  </a:lnTo>
                  <a:lnTo>
                    <a:pt x="1010" y="248"/>
                  </a:lnTo>
                  <a:lnTo>
                    <a:pt x="1012" y="242"/>
                  </a:lnTo>
                  <a:lnTo>
                    <a:pt x="1014" y="242"/>
                  </a:lnTo>
                  <a:lnTo>
                    <a:pt x="1014" y="242"/>
                  </a:lnTo>
                  <a:lnTo>
                    <a:pt x="1016" y="246"/>
                  </a:lnTo>
                  <a:lnTo>
                    <a:pt x="1016" y="246"/>
                  </a:lnTo>
                  <a:lnTo>
                    <a:pt x="1018" y="244"/>
                  </a:lnTo>
                  <a:lnTo>
                    <a:pt x="1018" y="242"/>
                  </a:lnTo>
                  <a:lnTo>
                    <a:pt x="1018" y="242"/>
                  </a:lnTo>
                  <a:lnTo>
                    <a:pt x="1018" y="242"/>
                  </a:lnTo>
                  <a:lnTo>
                    <a:pt x="1020" y="240"/>
                  </a:lnTo>
                  <a:lnTo>
                    <a:pt x="1020" y="240"/>
                  </a:lnTo>
                  <a:lnTo>
                    <a:pt x="1022" y="240"/>
                  </a:lnTo>
                  <a:lnTo>
                    <a:pt x="1022" y="240"/>
                  </a:lnTo>
                  <a:lnTo>
                    <a:pt x="1022" y="246"/>
                  </a:lnTo>
                  <a:lnTo>
                    <a:pt x="1022" y="246"/>
                  </a:lnTo>
                  <a:lnTo>
                    <a:pt x="1024" y="244"/>
                  </a:lnTo>
                  <a:lnTo>
                    <a:pt x="1024" y="244"/>
                  </a:lnTo>
                  <a:lnTo>
                    <a:pt x="1024" y="240"/>
                  </a:lnTo>
                  <a:lnTo>
                    <a:pt x="1024" y="240"/>
                  </a:lnTo>
                  <a:lnTo>
                    <a:pt x="1028" y="236"/>
                  </a:lnTo>
                  <a:lnTo>
                    <a:pt x="1028" y="236"/>
                  </a:lnTo>
                  <a:lnTo>
                    <a:pt x="1030" y="236"/>
                  </a:lnTo>
                  <a:lnTo>
                    <a:pt x="1030" y="238"/>
                  </a:lnTo>
                  <a:lnTo>
                    <a:pt x="1030" y="238"/>
                  </a:lnTo>
                  <a:lnTo>
                    <a:pt x="1028" y="248"/>
                  </a:lnTo>
                  <a:lnTo>
                    <a:pt x="1028" y="248"/>
                  </a:lnTo>
                  <a:lnTo>
                    <a:pt x="1032" y="248"/>
                  </a:lnTo>
                  <a:lnTo>
                    <a:pt x="1032" y="248"/>
                  </a:lnTo>
                  <a:lnTo>
                    <a:pt x="1032" y="242"/>
                  </a:lnTo>
                  <a:lnTo>
                    <a:pt x="1032" y="242"/>
                  </a:lnTo>
                  <a:lnTo>
                    <a:pt x="1036" y="244"/>
                  </a:lnTo>
                  <a:lnTo>
                    <a:pt x="1040" y="246"/>
                  </a:lnTo>
                  <a:lnTo>
                    <a:pt x="1040" y="246"/>
                  </a:lnTo>
                  <a:lnTo>
                    <a:pt x="1040" y="250"/>
                  </a:lnTo>
                  <a:lnTo>
                    <a:pt x="1040" y="250"/>
                  </a:lnTo>
                  <a:lnTo>
                    <a:pt x="1042" y="252"/>
                  </a:lnTo>
                  <a:lnTo>
                    <a:pt x="1042" y="252"/>
                  </a:lnTo>
                  <a:lnTo>
                    <a:pt x="1036" y="254"/>
                  </a:lnTo>
                  <a:lnTo>
                    <a:pt x="1038" y="256"/>
                  </a:lnTo>
                  <a:lnTo>
                    <a:pt x="1038" y="256"/>
                  </a:lnTo>
                  <a:lnTo>
                    <a:pt x="1042" y="256"/>
                  </a:lnTo>
                  <a:lnTo>
                    <a:pt x="1042" y="258"/>
                  </a:lnTo>
                  <a:lnTo>
                    <a:pt x="1042" y="258"/>
                  </a:lnTo>
                  <a:lnTo>
                    <a:pt x="1048" y="258"/>
                  </a:lnTo>
                  <a:lnTo>
                    <a:pt x="1054" y="260"/>
                  </a:lnTo>
                  <a:lnTo>
                    <a:pt x="1054" y="260"/>
                  </a:lnTo>
                  <a:lnTo>
                    <a:pt x="1054" y="254"/>
                  </a:lnTo>
                  <a:lnTo>
                    <a:pt x="1054" y="254"/>
                  </a:lnTo>
                  <a:lnTo>
                    <a:pt x="1054" y="252"/>
                  </a:lnTo>
                  <a:lnTo>
                    <a:pt x="1054" y="252"/>
                  </a:lnTo>
                  <a:lnTo>
                    <a:pt x="1058" y="254"/>
                  </a:lnTo>
                  <a:lnTo>
                    <a:pt x="1058" y="254"/>
                  </a:lnTo>
                  <a:lnTo>
                    <a:pt x="1058" y="254"/>
                  </a:lnTo>
                  <a:lnTo>
                    <a:pt x="1060" y="254"/>
                  </a:lnTo>
                  <a:lnTo>
                    <a:pt x="1060" y="254"/>
                  </a:lnTo>
                  <a:lnTo>
                    <a:pt x="1060" y="254"/>
                  </a:lnTo>
                  <a:lnTo>
                    <a:pt x="1056" y="258"/>
                  </a:lnTo>
                  <a:lnTo>
                    <a:pt x="1056" y="258"/>
                  </a:lnTo>
                  <a:lnTo>
                    <a:pt x="1056" y="266"/>
                  </a:lnTo>
                  <a:lnTo>
                    <a:pt x="1056" y="266"/>
                  </a:lnTo>
                  <a:lnTo>
                    <a:pt x="1060" y="266"/>
                  </a:lnTo>
                  <a:lnTo>
                    <a:pt x="1060" y="266"/>
                  </a:lnTo>
                  <a:lnTo>
                    <a:pt x="1060" y="260"/>
                  </a:lnTo>
                  <a:lnTo>
                    <a:pt x="1060" y="260"/>
                  </a:lnTo>
                  <a:lnTo>
                    <a:pt x="1060" y="260"/>
                  </a:lnTo>
                  <a:lnTo>
                    <a:pt x="1062" y="258"/>
                  </a:lnTo>
                  <a:lnTo>
                    <a:pt x="1062" y="258"/>
                  </a:lnTo>
                  <a:lnTo>
                    <a:pt x="1062" y="258"/>
                  </a:lnTo>
                  <a:lnTo>
                    <a:pt x="1064" y="258"/>
                  </a:lnTo>
                  <a:lnTo>
                    <a:pt x="1064" y="260"/>
                  </a:lnTo>
                  <a:lnTo>
                    <a:pt x="1064" y="260"/>
                  </a:lnTo>
                  <a:lnTo>
                    <a:pt x="1068" y="258"/>
                  </a:lnTo>
                  <a:lnTo>
                    <a:pt x="1068" y="258"/>
                  </a:lnTo>
                  <a:lnTo>
                    <a:pt x="1070" y="260"/>
                  </a:lnTo>
                  <a:lnTo>
                    <a:pt x="1070" y="260"/>
                  </a:lnTo>
                  <a:lnTo>
                    <a:pt x="1070" y="260"/>
                  </a:lnTo>
                  <a:lnTo>
                    <a:pt x="1070" y="256"/>
                  </a:lnTo>
                  <a:lnTo>
                    <a:pt x="1070" y="252"/>
                  </a:lnTo>
                  <a:lnTo>
                    <a:pt x="1070" y="252"/>
                  </a:lnTo>
                  <a:lnTo>
                    <a:pt x="1070" y="252"/>
                  </a:lnTo>
                  <a:lnTo>
                    <a:pt x="1072" y="254"/>
                  </a:lnTo>
                  <a:lnTo>
                    <a:pt x="1072" y="254"/>
                  </a:lnTo>
                  <a:lnTo>
                    <a:pt x="1072" y="254"/>
                  </a:lnTo>
                  <a:lnTo>
                    <a:pt x="1078" y="256"/>
                  </a:lnTo>
                  <a:lnTo>
                    <a:pt x="1078" y="256"/>
                  </a:lnTo>
                  <a:lnTo>
                    <a:pt x="1080" y="262"/>
                  </a:lnTo>
                  <a:lnTo>
                    <a:pt x="1082" y="264"/>
                  </a:lnTo>
                  <a:lnTo>
                    <a:pt x="1082" y="266"/>
                  </a:lnTo>
                  <a:lnTo>
                    <a:pt x="1082" y="266"/>
                  </a:lnTo>
                  <a:lnTo>
                    <a:pt x="1082" y="268"/>
                  </a:lnTo>
                  <a:lnTo>
                    <a:pt x="1082" y="270"/>
                  </a:lnTo>
                  <a:lnTo>
                    <a:pt x="1082" y="270"/>
                  </a:lnTo>
                  <a:close/>
                  <a:moveTo>
                    <a:pt x="1074" y="730"/>
                  </a:moveTo>
                  <a:lnTo>
                    <a:pt x="1074" y="730"/>
                  </a:lnTo>
                  <a:lnTo>
                    <a:pt x="1072" y="730"/>
                  </a:lnTo>
                  <a:lnTo>
                    <a:pt x="1072" y="730"/>
                  </a:lnTo>
                  <a:lnTo>
                    <a:pt x="1068" y="738"/>
                  </a:lnTo>
                  <a:lnTo>
                    <a:pt x="1064" y="742"/>
                  </a:lnTo>
                  <a:lnTo>
                    <a:pt x="1056" y="744"/>
                  </a:lnTo>
                  <a:lnTo>
                    <a:pt x="1048" y="746"/>
                  </a:lnTo>
                  <a:lnTo>
                    <a:pt x="1048" y="746"/>
                  </a:lnTo>
                  <a:lnTo>
                    <a:pt x="1046" y="748"/>
                  </a:lnTo>
                  <a:lnTo>
                    <a:pt x="1046" y="748"/>
                  </a:lnTo>
                  <a:lnTo>
                    <a:pt x="1046" y="750"/>
                  </a:lnTo>
                  <a:lnTo>
                    <a:pt x="1046" y="754"/>
                  </a:lnTo>
                  <a:lnTo>
                    <a:pt x="1046" y="754"/>
                  </a:lnTo>
                  <a:lnTo>
                    <a:pt x="1040" y="748"/>
                  </a:lnTo>
                  <a:lnTo>
                    <a:pt x="1040" y="748"/>
                  </a:lnTo>
                  <a:lnTo>
                    <a:pt x="1040" y="750"/>
                  </a:lnTo>
                  <a:lnTo>
                    <a:pt x="1040" y="752"/>
                  </a:lnTo>
                  <a:lnTo>
                    <a:pt x="1040" y="752"/>
                  </a:lnTo>
                  <a:lnTo>
                    <a:pt x="1038" y="752"/>
                  </a:lnTo>
                  <a:lnTo>
                    <a:pt x="1036" y="750"/>
                  </a:lnTo>
                  <a:lnTo>
                    <a:pt x="1036" y="750"/>
                  </a:lnTo>
                  <a:lnTo>
                    <a:pt x="1036" y="754"/>
                  </a:lnTo>
                  <a:lnTo>
                    <a:pt x="1036" y="760"/>
                  </a:lnTo>
                  <a:lnTo>
                    <a:pt x="1036" y="760"/>
                  </a:lnTo>
                  <a:lnTo>
                    <a:pt x="1036" y="760"/>
                  </a:lnTo>
                  <a:lnTo>
                    <a:pt x="1036" y="762"/>
                  </a:lnTo>
                  <a:lnTo>
                    <a:pt x="1034" y="762"/>
                  </a:lnTo>
                  <a:lnTo>
                    <a:pt x="1034" y="762"/>
                  </a:lnTo>
                  <a:lnTo>
                    <a:pt x="1036" y="760"/>
                  </a:lnTo>
                  <a:lnTo>
                    <a:pt x="1034" y="760"/>
                  </a:lnTo>
                  <a:lnTo>
                    <a:pt x="1032" y="760"/>
                  </a:lnTo>
                  <a:lnTo>
                    <a:pt x="1032" y="760"/>
                  </a:lnTo>
                  <a:lnTo>
                    <a:pt x="1030" y="764"/>
                  </a:lnTo>
                  <a:lnTo>
                    <a:pt x="1030" y="764"/>
                  </a:lnTo>
                  <a:lnTo>
                    <a:pt x="1026" y="768"/>
                  </a:lnTo>
                  <a:lnTo>
                    <a:pt x="1026" y="768"/>
                  </a:lnTo>
                  <a:lnTo>
                    <a:pt x="1024" y="766"/>
                  </a:lnTo>
                  <a:lnTo>
                    <a:pt x="1026" y="764"/>
                  </a:lnTo>
                  <a:lnTo>
                    <a:pt x="1024" y="764"/>
                  </a:lnTo>
                  <a:lnTo>
                    <a:pt x="1024" y="764"/>
                  </a:lnTo>
                  <a:lnTo>
                    <a:pt x="1022" y="768"/>
                  </a:lnTo>
                  <a:lnTo>
                    <a:pt x="1022" y="768"/>
                  </a:lnTo>
                  <a:lnTo>
                    <a:pt x="1020" y="766"/>
                  </a:lnTo>
                  <a:lnTo>
                    <a:pt x="1020" y="766"/>
                  </a:lnTo>
                  <a:lnTo>
                    <a:pt x="1018" y="764"/>
                  </a:lnTo>
                  <a:lnTo>
                    <a:pt x="1018" y="764"/>
                  </a:lnTo>
                  <a:lnTo>
                    <a:pt x="1014" y="762"/>
                  </a:lnTo>
                  <a:lnTo>
                    <a:pt x="1014" y="762"/>
                  </a:lnTo>
                  <a:lnTo>
                    <a:pt x="1010" y="762"/>
                  </a:lnTo>
                  <a:lnTo>
                    <a:pt x="1010" y="762"/>
                  </a:lnTo>
                  <a:lnTo>
                    <a:pt x="1008" y="754"/>
                  </a:lnTo>
                  <a:lnTo>
                    <a:pt x="1012" y="750"/>
                  </a:lnTo>
                  <a:lnTo>
                    <a:pt x="1012" y="750"/>
                  </a:lnTo>
                  <a:lnTo>
                    <a:pt x="1014" y="746"/>
                  </a:lnTo>
                  <a:lnTo>
                    <a:pt x="1014" y="746"/>
                  </a:lnTo>
                  <a:lnTo>
                    <a:pt x="1018" y="744"/>
                  </a:lnTo>
                  <a:lnTo>
                    <a:pt x="1020" y="744"/>
                  </a:lnTo>
                  <a:lnTo>
                    <a:pt x="1020" y="744"/>
                  </a:lnTo>
                  <a:lnTo>
                    <a:pt x="1020" y="742"/>
                  </a:lnTo>
                  <a:lnTo>
                    <a:pt x="1022" y="738"/>
                  </a:lnTo>
                  <a:lnTo>
                    <a:pt x="1022" y="738"/>
                  </a:lnTo>
                  <a:lnTo>
                    <a:pt x="1026" y="736"/>
                  </a:lnTo>
                  <a:lnTo>
                    <a:pt x="1032" y="734"/>
                  </a:lnTo>
                  <a:lnTo>
                    <a:pt x="1034" y="734"/>
                  </a:lnTo>
                  <a:lnTo>
                    <a:pt x="1034" y="734"/>
                  </a:lnTo>
                  <a:lnTo>
                    <a:pt x="1034" y="736"/>
                  </a:lnTo>
                  <a:lnTo>
                    <a:pt x="1034" y="736"/>
                  </a:lnTo>
                  <a:lnTo>
                    <a:pt x="1038" y="738"/>
                  </a:lnTo>
                  <a:lnTo>
                    <a:pt x="1038" y="738"/>
                  </a:lnTo>
                  <a:lnTo>
                    <a:pt x="1044" y="730"/>
                  </a:lnTo>
                  <a:lnTo>
                    <a:pt x="1044" y="730"/>
                  </a:lnTo>
                  <a:lnTo>
                    <a:pt x="1048" y="730"/>
                  </a:lnTo>
                  <a:lnTo>
                    <a:pt x="1048" y="730"/>
                  </a:lnTo>
                  <a:lnTo>
                    <a:pt x="1038" y="728"/>
                  </a:lnTo>
                  <a:lnTo>
                    <a:pt x="1034" y="728"/>
                  </a:lnTo>
                  <a:lnTo>
                    <a:pt x="1028" y="730"/>
                  </a:lnTo>
                  <a:lnTo>
                    <a:pt x="1028" y="730"/>
                  </a:lnTo>
                  <a:lnTo>
                    <a:pt x="1028" y="732"/>
                  </a:lnTo>
                  <a:lnTo>
                    <a:pt x="1028" y="732"/>
                  </a:lnTo>
                  <a:lnTo>
                    <a:pt x="1028" y="728"/>
                  </a:lnTo>
                  <a:lnTo>
                    <a:pt x="1028" y="728"/>
                  </a:lnTo>
                  <a:lnTo>
                    <a:pt x="1030" y="724"/>
                  </a:lnTo>
                  <a:lnTo>
                    <a:pt x="1030" y="724"/>
                  </a:lnTo>
                  <a:lnTo>
                    <a:pt x="1030" y="724"/>
                  </a:lnTo>
                  <a:lnTo>
                    <a:pt x="1030" y="722"/>
                  </a:lnTo>
                  <a:lnTo>
                    <a:pt x="1030" y="722"/>
                  </a:lnTo>
                  <a:lnTo>
                    <a:pt x="1032" y="720"/>
                  </a:lnTo>
                  <a:lnTo>
                    <a:pt x="1032" y="720"/>
                  </a:lnTo>
                  <a:lnTo>
                    <a:pt x="1032" y="718"/>
                  </a:lnTo>
                  <a:lnTo>
                    <a:pt x="1032" y="718"/>
                  </a:lnTo>
                  <a:lnTo>
                    <a:pt x="1030" y="718"/>
                  </a:lnTo>
                  <a:lnTo>
                    <a:pt x="1028" y="718"/>
                  </a:lnTo>
                  <a:lnTo>
                    <a:pt x="1028" y="718"/>
                  </a:lnTo>
                  <a:lnTo>
                    <a:pt x="1026" y="716"/>
                  </a:lnTo>
                  <a:lnTo>
                    <a:pt x="1026" y="716"/>
                  </a:lnTo>
                  <a:lnTo>
                    <a:pt x="1026" y="722"/>
                  </a:lnTo>
                  <a:lnTo>
                    <a:pt x="1026" y="722"/>
                  </a:lnTo>
                  <a:lnTo>
                    <a:pt x="1026" y="722"/>
                  </a:lnTo>
                  <a:lnTo>
                    <a:pt x="1026" y="726"/>
                  </a:lnTo>
                  <a:lnTo>
                    <a:pt x="1024" y="726"/>
                  </a:lnTo>
                  <a:lnTo>
                    <a:pt x="1024" y="726"/>
                  </a:lnTo>
                  <a:lnTo>
                    <a:pt x="1022" y="728"/>
                  </a:lnTo>
                  <a:lnTo>
                    <a:pt x="1020" y="730"/>
                  </a:lnTo>
                  <a:lnTo>
                    <a:pt x="1018" y="734"/>
                  </a:lnTo>
                  <a:lnTo>
                    <a:pt x="1014" y="734"/>
                  </a:lnTo>
                  <a:lnTo>
                    <a:pt x="1014" y="734"/>
                  </a:lnTo>
                  <a:lnTo>
                    <a:pt x="1014" y="730"/>
                  </a:lnTo>
                  <a:lnTo>
                    <a:pt x="1014" y="730"/>
                  </a:lnTo>
                  <a:lnTo>
                    <a:pt x="1014" y="728"/>
                  </a:lnTo>
                  <a:lnTo>
                    <a:pt x="1014" y="726"/>
                  </a:lnTo>
                  <a:lnTo>
                    <a:pt x="1014" y="726"/>
                  </a:lnTo>
                  <a:lnTo>
                    <a:pt x="1012" y="726"/>
                  </a:lnTo>
                  <a:lnTo>
                    <a:pt x="1012" y="726"/>
                  </a:lnTo>
                  <a:lnTo>
                    <a:pt x="1012" y="730"/>
                  </a:lnTo>
                  <a:lnTo>
                    <a:pt x="1012" y="730"/>
                  </a:lnTo>
                  <a:lnTo>
                    <a:pt x="1008" y="730"/>
                  </a:lnTo>
                  <a:lnTo>
                    <a:pt x="1008" y="732"/>
                  </a:lnTo>
                  <a:lnTo>
                    <a:pt x="1008" y="732"/>
                  </a:lnTo>
                  <a:lnTo>
                    <a:pt x="1012" y="734"/>
                  </a:lnTo>
                  <a:lnTo>
                    <a:pt x="1012" y="734"/>
                  </a:lnTo>
                  <a:lnTo>
                    <a:pt x="1012" y="734"/>
                  </a:lnTo>
                  <a:lnTo>
                    <a:pt x="1012" y="736"/>
                  </a:lnTo>
                  <a:lnTo>
                    <a:pt x="1008" y="736"/>
                  </a:lnTo>
                  <a:lnTo>
                    <a:pt x="1008" y="736"/>
                  </a:lnTo>
                  <a:lnTo>
                    <a:pt x="1008" y="738"/>
                  </a:lnTo>
                  <a:lnTo>
                    <a:pt x="1006" y="738"/>
                  </a:lnTo>
                  <a:lnTo>
                    <a:pt x="1006" y="738"/>
                  </a:lnTo>
                  <a:lnTo>
                    <a:pt x="1002" y="736"/>
                  </a:lnTo>
                  <a:lnTo>
                    <a:pt x="1000" y="734"/>
                  </a:lnTo>
                  <a:lnTo>
                    <a:pt x="1000" y="734"/>
                  </a:lnTo>
                  <a:lnTo>
                    <a:pt x="996" y="734"/>
                  </a:lnTo>
                  <a:lnTo>
                    <a:pt x="996" y="734"/>
                  </a:lnTo>
                  <a:lnTo>
                    <a:pt x="994" y="734"/>
                  </a:lnTo>
                  <a:lnTo>
                    <a:pt x="994" y="734"/>
                  </a:lnTo>
                  <a:lnTo>
                    <a:pt x="994" y="732"/>
                  </a:lnTo>
                  <a:lnTo>
                    <a:pt x="992" y="730"/>
                  </a:lnTo>
                  <a:lnTo>
                    <a:pt x="994" y="726"/>
                  </a:lnTo>
                  <a:lnTo>
                    <a:pt x="994" y="726"/>
                  </a:lnTo>
                  <a:lnTo>
                    <a:pt x="992" y="724"/>
                  </a:lnTo>
                  <a:lnTo>
                    <a:pt x="990" y="724"/>
                  </a:lnTo>
                  <a:lnTo>
                    <a:pt x="988" y="724"/>
                  </a:lnTo>
                  <a:lnTo>
                    <a:pt x="988" y="724"/>
                  </a:lnTo>
                  <a:lnTo>
                    <a:pt x="988" y="718"/>
                  </a:lnTo>
                  <a:lnTo>
                    <a:pt x="988" y="704"/>
                  </a:lnTo>
                  <a:lnTo>
                    <a:pt x="988" y="704"/>
                  </a:lnTo>
                  <a:lnTo>
                    <a:pt x="988" y="700"/>
                  </a:lnTo>
                  <a:lnTo>
                    <a:pt x="986" y="698"/>
                  </a:lnTo>
                  <a:lnTo>
                    <a:pt x="980" y="694"/>
                  </a:lnTo>
                  <a:lnTo>
                    <a:pt x="980" y="694"/>
                  </a:lnTo>
                  <a:lnTo>
                    <a:pt x="976" y="694"/>
                  </a:lnTo>
                  <a:lnTo>
                    <a:pt x="974" y="698"/>
                  </a:lnTo>
                  <a:lnTo>
                    <a:pt x="972" y="700"/>
                  </a:lnTo>
                  <a:lnTo>
                    <a:pt x="972" y="698"/>
                  </a:lnTo>
                  <a:lnTo>
                    <a:pt x="972" y="698"/>
                  </a:lnTo>
                  <a:lnTo>
                    <a:pt x="970" y="694"/>
                  </a:lnTo>
                  <a:lnTo>
                    <a:pt x="968" y="694"/>
                  </a:lnTo>
                  <a:lnTo>
                    <a:pt x="966" y="696"/>
                  </a:lnTo>
                  <a:lnTo>
                    <a:pt x="964" y="704"/>
                  </a:lnTo>
                  <a:lnTo>
                    <a:pt x="964" y="704"/>
                  </a:lnTo>
                  <a:lnTo>
                    <a:pt x="960" y="708"/>
                  </a:lnTo>
                  <a:lnTo>
                    <a:pt x="960" y="714"/>
                  </a:lnTo>
                  <a:lnTo>
                    <a:pt x="960" y="714"/>
                  </a:lnTo>
                  <a:lnTo>
                    <a:pt x="958" y="716"/>
                  </a:lnTo>
                  <a:lnTo>
                    <a:pt x="954" y="720"/>
                  </a:lnTo>
                  <a:lnTo>
                    <a:pt x="948" y="726"/>
                  </a:lnTo>
                  <a:lnTo>
                    <a:pt x="948" y="726"/>
                  </a:lnTo>
                  <a:lnTo>
                    <a:pt x="944" y="728"/>
                  </a:lnTo>
                  <a:lnTo>
                    <a:pt x="944" y="730"/>
                  </a:lnTo>
                  <a:lnTo>
                    <a:pt x="944" y="730"/>
                  </a:lnTo>
                  <a:lnTo>
                    <a:pt x="926" y="734"/>
                  </a:lnTo>
                  <a:lnTo>
                    <a:pt x="904" y="736"/>
                  </a:lnTo>
                  <a:lnTo>
                    <a:pt x="904" y="736"/>
                  </a:lnTo>
                  <a:lnTo>
                    <a:pt x="902" y="734"/>
                  </a:lnTo>
                  <a:lnTo>
                    <a:pt x="902" y="734"/>
                  </a:lnTo>
                  <a:lnTo>
                    <a:pt x="904" y="732"/>
                  </a:lnTo>
                  <a:lnTo>
                    <a:pt x="904" y="732"/>
                  </a:lnTo>
                  <a:lnTo>
                    <a:pt x="904" y="732"/>
                  </a:lnTo>
                  <a:lnTo>
                    <a:pt x="904" y="732"/>
                  </a:lnTo>
                  <a:lnTo>
                    <a:pt x="900" y="734"/>
                  </a:lnTo>
                  <a:lnTo>
                    <a:pt x="900" y="734"/>
                  </a:lnTo>
                  <a:lnTo>
                    <a:pt x="890" y="740"/>
                  </a:lnTo>
                  <a:lnTo>
                    <a:pt x="890" y="740"/>
                  </a:lnTo>
                  <a:lnTo>
                    <a:pt x="880" y="746"/>
                  </a:lnTo>
                  <a:lnTo>
                    <a:pt x="878" y="748"/>
                  </a:lnTo>
                  <a:lnTo>
                    <a:pt x="878" y="748"/>
                  </a:lnTo>
                  <a:lnTo>
                    <a:pt x="878" y="750"/>
                  </a:lnTo>
                  <a:lnTo>
                    <a:pt x="878" y="750"/>
                  </a:lnTo>
                  <a:lnTo>
                    <a:pt x="872" y="754"/>
                  </a:lnTo>
                  <a:lnTo>
                    <a:pt x="872" y="754"/>
                  </a:lnTo>
                  <a:lnTo>
                    <a:pt x="866" y="752"/>
                  </a:lnTo>
                  <a:lnTo>
                    <a:pt x="862" y="752"/>
                  </a:lnTo>
                  <a:lnTo>
                    <a:pt x="862" y="752"/>
                  </a:lnTo>
                  <a:lnTo>
                    <a:pt x="854" y="752"/>
                  </a:lnTo>
                  <a:lnTo>
                    <a:pt x="854" y="752"/>
                  </a:lnTo>
                  <a:lnTo>
                    <a:pt x="854" y="754"/>
                  </a:lnTo>
                  <a:lnTo>
                    <a:pt x="854" y="754"/>
                  </a:lnTo>
                  <a:lnTo>
                    <a:pt x="856" y="754"/>
                  </a:lnTo>
                  <a:lnTo>
                    <a:pt x="860" y="756"/>
                  </a:lnTo>
                  <a:lnTo>
                    <a:pt x="860" y="756"/>
                  </a:lnTo>
                  <a:lnTo>
                    <a:pt x="860" y="758"/>
                  </a:lnTo>
                  <a:lnTo>
                    <a:pt x="860" y="758"/>
                  </a:lnTo>
                  <a:lnTo>
                    <a:pt x="860" y="758"/>
                  </a:lnTo>
                  <a:lnTo>
                    <a:pt x="864" y="758"/>
                  </a:lnTo>
                  <a:lnTo>
                    <a:pt x="864" y="758"/>
                  </a:lnTo>
                  <a:lnTo>
                    <a:pt x="866" y="758"/>
                  </a:lnTo>
                  <a:lnTo>
                    <a:pt x="866" y="758"/>
                  </a:lnTo>
                  <a:lnTo>
                    <a:pt x="866" y="758"/>
                  </a:lnTo>
                  <a:lnTo>
                    <a:pt x="864" y="760"/>
                  </a:lnTo>
                  <a:lnTo>
                    <a:pt x="862" y="762"/>
                  </a:lnTo>
                  <a:lnTo>
                    <a:pt x="862" y="762"/>
                  </a:lnTo>
                  <a:lnTo>
                    <a:pt x="858" y="762"/>
                  </a:lnTo>
                  <a:lnTo>
                    <a:pt x="858" y="762"/>
                  </a:lnTo>
                  <a:lnTo>
                    <a:pt x="856" y="760"/>
                  </a:lnTo>
                  <a:lnTo>
                    <a:pt x="856" y="760"/>
                  </a:lnTo>
                  <a:lnTo>
                    <a:pt x="848" y="758"/>
                  </a:lnTo>
                  <a:lnTo>
                    <a:pt x="840" y="760"/>
                  </a:lnTo>
                  <a:lnTo>
                    <a:pt x="834" y="764"/>
                  </a:lnTo>
                  <a:lnTo>
                    <a:pt x="828" y="766"/>
                  </a:lnTo>
                  <a:lnTo>
                    <a:pt x="828" y="768"/>
                  </a:lnTo>
                  <a:lnTo>
                    <a:pt x="828" y="768"/>
                  </a:lnTo>
                  <a:lnTo>
                    <a:pt x="832" y="768"/>
                  </a:lnTo>
                  <a:lnTo>
                    <a:pt x="832" y="768"/>
                  </a:lnTo>
                  <a:lnTo>
                    <a:pt x="834" y="770"/>
                  </a:lnTo>
                  <a:lnTo>
                    <a:pt x="834" y="772"/>
                  </a:lnTo>
                  <a:lnTo>
                    <a:pt x="832" y="774"/>
                  </a:lnTo>
                  <a:lnTo>
                    <a:pt x="832" y="774"/>
                  </a:lnTo>
                  <a:lnTo>
                    <a:pt x="826" y="774"/>
                  </a:lnTo>
                  <a:lnTo>
                    <a:pt x="822" y="774"/>
                  </a:lnTo>
                  <a:lnTo>
                    <a:pt x="820" y="776"/>
                  </a:lnTo>
                  <a:lnTo>
                    <a:pt x="820" y="776"/>
                  </a:lnTo>
                  <a:lnTo>
                    <a:pt x="818" y="780"/>
                  </a:lnTo>
                  <a:lnTo>
                    <a:pt x="818" y="780"/>
                  </a:lnTo>
                  <a:lnTo>
                    <a:pt x="812" y="780"/>
                  </a:lnTo>
                  <a:lnTo>
                    <a:pt x="808" y="780"/>
                  </a:lnTo>
                  <a:lnTo>
                    <a:pt x="808" y="780"/>
                  </a:lnTo>
                  <a:lnTo>
                    <a:pt x="804" y="784"/>
                  </a:lnTo>
                  <a:lnTo>
                    <a:pt x="804" y="784"/>
                  </a:lnTo>
                  <a:lnTo>
                    <a:pt x="800" y="786"/>
                  </a:lnTo>
                  <a:lnTo>
                    <a:pt x="800" y="786"/>
                  </a:lnTo>
                  <a:lnTo>
                    <a:pt x="796" y="790"/>
                  </a:lnTo>
                  <a:lnTo>
                    <a:pt x="796" y="790"/>
                  </a:lnTo>
                  <a:lnTo>
                    <a:pt x="792" y="792"/>
                  </a:lnTo>
                  <a:lnTo>
                    <a:pt x="786" y="792"/>
                  </a:lnTo>
                  <a:lnTo>
                    <a:pt x="786" y="792"/>
                  </a:lnTo>
                  <a:lnTo>
                    <a:pt x="786" y="788"/>
                  </a:lnTo>
                  <a:lnTo>
                    <a:pt x="786" y="788"/>
                  </a:lnTo>
                  <a:lnTo>
                    <a:pt x="788" y="786"/>
                  </a:lnTo>
                  <a:lnTo>
                    <a:pt x="790" y="782"/>
                  </a:lnTo>
                  <a:lnTo>
                    <a:pt x="790" y="782"/>
                  </a:lnTo>
                  <a:lnTo>
                    <a:pt x="792" y="772"/>
                  </a:lnTo>
                  <a:lnTo>
                    <a:pt x="792" y="772"/>
                  </a:lnTo>
                  <a:lnTo>
                    <a:pt x="798" y="770"/>
                  </a:lnTo>
                  <a:lnTo>
                    <a:pt x="798" y="770"/>
                  </a:lnTo>
                  <a:lnTo>
                    <a:pt x="800" y="766"/>
                  </a:lnTo>
                  <a:lnTo>
                    <a:pt x="800" y="766"/>
                  </a:lnTo>
                  <a:lnTo>
                    <a:pt x="800" y="758"/>
                  </a:lnTo>
                  <a:lnTo>
                    <a:pt x="800" y="754"/>
                  </a:lnTo>
                  <a:lnTo>
                    <a:pt x="800" y="750"/>
                  </a:lnTo>
                  <a:lnTo>
                    <a:pt x="800" y="750"/>
                  </a:lnTo>
                  <a:lnTo>
                    <a:pt x="808" y="740"/>
                  </a:lnTo>
                  <a:lnTo>
                    <a:pt x="808" y="740"/>
                  </a:lnTo>
                  <a:lnTo>
                    <a:pt x="812" y="742"/>
                  </a:lnTo>
                  <a:lnTo>
                    <a:pt x="812" y="742"/>
                  </a:lnTo>
                  <a:lnTo>
                    <a:pt x="812" y="746"/>
                  </a:lnTo>
                  <a:lnTo>
                    <a:pt x="812" y="746"/>
                  </a:lnTo>
                  <a:lnTo>
                    <a:pt x="816" y="746"/>
                  </a:lnTo>
                  <a:lnTo>
                    <a:pt x="820" y="746"/>
                  </a:lnTo>
                  <a:lnTo>
                    <a:pt x="820" y="746"/>
                  </a:lnTo>
                  <a:lnTo>
                    <a:pt x="820" y="748"/>
                  </a:lnTo>
                  <a:lnTo>
                    <a:pt x="822" y="750"/>
                  </a:lnTo>
                  <a:lnTo>
                    <a:pt x="822" y="750"/>
                  </a:lnTo>
                  <a:lnTo>
                    <a:pt x="826" y="750"/>
                  </a:lnTo>
                  <a:lnTo>
                    <a:pt x="826" y="750"/>
                  </a:lnTo>
                  <a:lnTo>
                    <a:pt x="826" y="748"/>
                  </a:lnTo>
                  <a:lnTo>
                    <a:pt x="826" y="746"/>
                  </a:lnTo>
                  <a:lnTo>
                    <a:pt x="826" y="746"/>
                  </a:lnTo>
                  <a:lnTo>
                    <a:pt x="826" y="746"/>
                  </a:lnTo>
                  <a:lnTo>
                    <a:pt x="826" y="744"/>
                  </a:lnTo>
                  <a:lnTo>
                    <a:pt x="826" y="744"/>
                  </a:lnTo>
                  <a:lnTo>
                    <a:pt x="824" y="744"/>
                  </a:lnTo>
                  <a:lnTo>
                    <a:pt x="824" y="744"/>
                  </a:lnTo>
                  <a:lnTo>
                    <a:pt x="830" y="744"/>
                  </a:lnTo>
                  <a:lnTo>
                    <a:pt x="830" y="744"/>
                  </a:lnTo>
                  <a:lnTo>
                    <a:pt x="832" y="740"/>
                  </a:lnTo>
                  <a:lnTo>
                    <a:pt x="832" y="740"/>
                  </a:lnTo>
                  <a:lnTo>
                    <a:pt x="830" y="738"/>
                  </a:lnTo>
                  <a:lnTo>
                    <a:pt x="830" y="738"/>
                  </a:lnTo>
                  <a:lnTo>
                    <a:pt x="826" y="734"/>
                  </a:lnTo>
                  <a:lnTo>
                    <a:pt x="826" y="724"/>
                  </a:lnTo>
                  <a:lnTo>
                    <a:pt x="826" y="724"/>
                  </a:lnTo>
                  <a:lnTo>
                    <a:pt x="820" y="724"/>
                  </a:lnTo>
                  <a:lnTo>
                    <a:pt x="820" y="722"/>
                  </a:lnTo>
                  <a:lnTo>
                    <a:pt x="820" y="722"/>
                  </a:lnTo>
                  <a:lnTo>
                    <a:pt x="818" y="720"/>
                  </a:lnTo>
                  <a:lnTo>
                    <a:pt x="814" y="718"/>
                  </a:lnTo>
                  <a:lnTo>
                    <a:pt x="814" y="716"/>
                  </a:lnTo>
                  <a:lnTo>
                    <a:pt x="814" y="716"/>
                  </a:lnTo>
                  <a:lnTo>
                    <a:pt x="812" y="716"/>
                  </a:lnTo>
                  <a:lnTo>
                    <a:pt x="808" y="718"/>
                  </a:lnTo>
                  <a:lnTo>
                    <a:pt x="806" y="718"/>
                  </a:lnTo>
                  <a:lnTo>
                    <a:pt x="802" y="718"/>
                  </a:lnTo>
                  <a:lnTo>
                    <a:pt x="802" y="718"/>
                  </a:lnTo>
                  <a:lnTo>
                    <a:pt x="800" y="716"/>
                  </a:lnTo>
                  <a:lnTo>
                    <a:pt x="800" y="716"/>
                  </a:lnTo>
                  <a:lnTo>
                    <a:pt x="796" y="716"/>
                  </a:lnTo>
                  <a:lnTo>
                    <a:pt x="792" y="716"/>
                  </a:lnTo>
                  <a:lnTo>
                    <a:pt x="790" y="714"/>
                  </a:lnTo>
                  <a:lnTo>
                    <a:pt x="790" y="714"/>
                  </a:lnTo>
                  <a:lnTo>
                    <a:pt x="780" y="712"/>
                  </a:lnTo>
                  <a:lnTo>
                    <a:pt x="780" y="712"/>
                  </a:lnTo>
                  <a:lnTo>
                    <a:pt x="780" y="712"/>
                  </a:lnTo>
                  <a:lnTo>
                    <a:pt x="778" y="714"/>
                  </a:lnTo>
                  <a:lnTo>
                    <a:pt x="778" y="714"/>
                  </a:lnTo>
                  <a:lnTo>
                    <a:pt x="774" y="710"/>
                  </a:lnTo>
                  <a:lnTo>
                    <a:pt x="770" y="706"/>
                  </a:lnTo>
                  <a:lnTo>
                    <a:pt x="770" y="706"/>
                  </a:lnTo>
                  <a:lnTo>
                    <a:pt x="764" y="706"/>
                  </a:lnTo>
                  <a:lnTo>
                    <a:pt x="764" y="706"/>
                  </a:lnTo>
                  <a:lnTo>
                    <a:pt x="762" y="692"/>
                  </a:lnTo>
                  <a:lnTo>
                    <a:pt x="762" y="692"/>
                  </a:lnTo>
                  <a:lnTo>
                    <a:pt x="764" y="690"/>
                  </a:lnTo>
                  <a:lnTo>
                    <a:pt x="764" y="690"/>
                  </a:lnTo>
                  <a:lnTo>
                    <a:pt x="758" y="686"/>
                  </a:lnTo>
                  <a:lnTo>
                    <a:pt x="758" y="680"/>
                  </a:lnTo>
                  <a:lnTo>
                    <a:pt x="758" y="680"/>
                  </a:lnTo>
                  <a:lnTo>
                    <a:pt x="756" y="678"/>
                  </a:lnTo>
                  <a:lnTo>
                    <a:pt x="756" y="678"/>
                  </a:lnTo>
                  <a:lnTo>
                    <a:pt x="754" y="678"/>
                  </a:lnTo>
                  <a:lnTo>
                    <a:pt x="750" y="678"/>
                  </a:lnTo>
                  <a:lnTo>
                    <a:pt x="750" y="678"/>
                  </a:lnTo>
                  <a:lnTo>
                    <a:pt x="744" y="676"/>
                  </a:lnTo>
                  <a:lnTo>
                    <a:pt x="740" y="670"/>
                  </a:lnTo>
                  <a:lnTo>
                    <a:pt x="736" y="658"/>
                  </a:lnTo>
                  <a:lnTo>
                    <a:pt x="736" y="658"/>
                  </a:lnTo>
                  <a:lnTo>
                    <a:pt x="734" y="658"/>
                  </a:lnTo>
                  <a:lnTo>
                    <a:pt x="732" y="660"/>
                  </a:lnTo>
                  <a:lnTo>
                    <a:pt x="732" y="660"/>
                  </a:lnTo>
                  <a:lnTo>
                    <a:pt x="732" y="660"/>
                  </a:lnTo>
                  <a:lnTo>
                    <a:pt x="730" y="658"/>
                  </a:lnTo>
                  <a:lnTo>
                    <a:pt x="728" y="656"/>
                  </a:lnTo>
                  <a:lnTo>
                    <a:pt x="728" y="656"/>
                  </a:lnTo>
                  <a:lnTo>
                    <a:pt x="726" y="658"/>
                  </a:lnTo>
                  <a:lnTo>
                    <a:pt x="724" y="658"/>
                  </a:lnTo>
                  <a:lnTo>
                    <a:pt x="724" y="658"/>
                  </a:lnTo>
                  <a:lnTo>
                    <a:pt x="720" y="658"/>
                  </a:lnTo>
                  <a:lnTo>
                    <a:pt x="718" y="656"/>
                  </a:lnTo>
                  <a:lnTo>
                    <a:pt x="716" y="658"/>
                  </a:lnTo>
                  <a:lnTo>
                    <a:pt x="716" y="658"/>
                  </a:lnTo>
                  <a:lnTo>
                    <a:pt x="716" y="662"/>
                  </a:lnTo>
                  <a:lnTo>
                    <a:pt x="716" y="664"/>
                  </a:lnTo>
                  <a:lnTo>
                    <a:pt x="716" y="664"/>
                  </a:lnTo>
                  <a:lnTo>
                    <a:pt x="714" y="664"/>
                  </a:lnTo>
                  <a:lnTo>
                    <a:pt x="714" y="664"/>
                  </a:lnTo>
                  <a:lnTo>
                    <a:pt x="714" y="662"/>
                  </a:lnTo>
                  <a:lnTo>
                    <a:pt x="714" y="660"/>
                  </a:lnTo>
                  <a:lnTo>
                    <a:pt x="712" y="660"/>
                  </a:lnTo>
                  <a:lnTo>
                    <a:pt x="712" y="660"/>
                  </a:lnTo>
                  <a:lnTo>
                    <a:pt x="712" y="662"/>
                  </a:lnTo>
                  <a:lnTo>
                    <a:pt x="712" y="664"/>
                  </a:lnTo>
                  <a:lnTo>
                    <a:pt x="710" y="664"/>
                  </a:lnTo>
                  <a:lnTo>
                    <a:pt x="710" y="664"/>
                  </a:lnTo>
                  <a:lnTo>
                    <a:pt x="708" y="668"/>
                  </a:lnTo>
                  <a:lnTo>
                    <a:pt x="708" y="668"/>
                  </a:lnTo>
                  <a:lnTo>
                    <a:pt x="702" y="666"/>
                  </a:lnTo>
                  <a:lnTo>
                    <a:pt x="702" y="666"/>
                  </a:lnTo>
                  <a:lnTo>
                    <a:pt x="700" y="674"/>
                  </a:lnTo>
                  <a:lnTo>
                    <a:pt x="696" y="676"/>
                  </a:lnTo>
                  <a:lnTo>
                    <a:pt x="696" y="676"/>
                  </a:lnTo>
                  <a:lnTo>
                    <a:pt x="694" y="676"/>
                  </a:lnTo>
                  <a:lnTo>
                    <a:pt x="690" y="674"/>
                  </a:lnTo>
                  <a:lnTo>
                    <a:pt x="690" y="674"/>
                  </a:lnTo>
                  <a:lnTo>
                    <a:pt x="688" y="672"/>
                  </a:lnTo>
                  <a:lnTo>
                    <a:pt x="686" y="672"/>
                  </a:lnTo>
                  <a:lnTo>
                    <a:pt x="682" y="672"/>
                  </a:lnTo>
                  <a:lnTo>
                    <a:pt x="682" y="672"/>
                  </a:lnTo>
                  <a:lnTo>
                    <a:pt x="674" y="672"/>
                  </a:lnTo>
                  <a:lnTo>
                    <a:pt x="674" y="672"/>
                  </a:lnTo>
                  <a:lnTo>
                    <a:pt x="670" y="672"/>
                  </a:lnTo>
                  <a:lnTo>
                    <a:pt x="666" y="672"/>
                  </a:lnTo>
                  <a:lnTo>
                    <a:pt x="666" y="672"/>
                  </a:lnTo>
                  <a:lnTo>
                    <a:pt x="662" y="668"/>
                  </a:lnTo>
                  <a:lnTo>
                    <a:pt x="656" y="666"/>
                  </a:lnTo>
                  <a:lnTo>
                    <a:pt x="656" y="666"/>
                  </a:lnTo>
                  <a:lnTo>
                    <a:pt x="652" y="666"/>
                  </a:lnTo>
                  <a:lnTo>
                    <a:pt x="650" y="666"/>
                  </a:lnTo>
                  <a:lnTo>
                    <a:pt x="650" y="668"/>
                  </a:lnTo>
                  <a:lnTo>
                    <a:pt x="650" y="668"/>
                  </a:lnTo>
                  <a:lnTo>
                    <a:pt x="648" y="670"/>
                  </a:lnTo>
                  <a:lnTo>
                    <a:pt x="646" y="670"/>
                  </a:lnTo>
                  <a:lnTo>
                    <a:pt x="640" y="666"/>
                  </a:lnTo>
                  <a:lnTo>
                    <a:pt x="640" y="666"/>
                  </a:lnTo>
                  <a:lnTo>
                    <a:pt x="636" y="666"/>
                  </a:lnTo>
                  <a:lnTo>
                    <a:pt x="634" y="666"/>
                  </a:lnTo>
                  <a:lnTo>
                    <a:pt x="634" y="666"/>
                  </a:lnTo>
                  <a:lnTo>
                    <a:pt x="632" y="660"/>
                  </a:lnTo>
                  <a:lnTo>
                    <a:pt x="630" y="654"/>
                  </a:lnTo>
                  <a:lnTo>
                    <a:pt x="628" y="652"/>
                  </a:lnTo>
                  <a:lnTo>
                    <a:pt x="628" y="652"/>
                  </a:lnTo>
                  <a:lnTo>
                    <a:pt x="626" y="654"/>
                  </a:lnTo>
                  <a:lnTo>
                    <a:pt x="626" y="656"/>
                  </a:lnTo>
                  <a:lnTo>
                    <a:pt x="624" y="660"/>
                  </a:lnTo>
                  <a:lnTo>
                    <a:pt x="256" y="654"/>
                  </a:lnTo>
                  <a:lnTo>
                    <a:pt x="256" y="654"/>
                  </a:lnTo>
                  <a:lnTo>
                    <a:pt x="254" y="652"/>
                  </a:lnTo>
                  <a:lnTo>
                    <a:pt x="252" y="650"/>
                  </a:lnTo>
                  <a:lnTo>
                    <a:pt x="252" y="650"/>
                  </a:lnTo>
                  <a:lnTo>
                    <a:pt x="252" y="646"/>
                  </a:lnTo>
                  <a:lnTo>
                    <a:pt x="252" y="646"/>
                  </a:lnTo>
                  <a:lnTo>
                    <a:pt x="248" y="646"/>
                  </a:lnTo>
                  <a:lnTo>
                    <a:pt x="248" y="644"/>
                  </a:lnTo>
                  <a:lnTo>
                    <a:pt x="248" y="644"/>
                  </a:lnTo>
                  <a:lnTo>
                    <a:pt x="244" y="642"/>
                  </a:lnTo>
                  <a:lnTo>
                    <a:pt x="244" y="642"/>
                  </a:lnTo>
                  <a:lnTo>
                    <a:pt x="244" y="640"/>
                  </a:lnTo>
                  <a:lnTo>
                    <a:pt x="244" y="638"/>
                  </a:lnTo>
                  <a:lnTo>
                    <a:pt x="246" y="638"/>
                  </a:lnTo>
                  <a:lnTo>
                    <a:pt x="246" y="638"/>
                  </a:lnTo>
                  <a:lnTo>
                    <a:pt x="244" y="636"/>
                  </a:lnTo>
                  <a:lnTo>
                    <a:pt x="244" y="636"/>
                  </a:lnTo>
                  <a:lnTo>
                    <a:pt x="242" y="636"/>
                  </a:lnTo>
                  <a:lnTo>
                    <a:pt x="242" y="636"/>
                  </a:lnTo>
                  <a:lnTo>
                    <a:pt x="240" y="638"/>
                  </a:lnTo>
                  <a:lnTo>
                    <a:pt x="238" y="640"/>
                  </a:lnTo>
                  <a:lnTo>
                    <a:pt x="238" y="640"/>
                  </a:lnTo>
                  <a:lnTo>
                    <a:pt x="236" y="640"/>
                  </a:lnTo>
                  <a:lnTo>
                    <a:pt x="236" y="638"/>
                  </a:lnTo>
                  <a:lnTo>
                    <a:pt x="236" y="636"/>
                  </a:lnTo>
                  <a:lnTo>
                    <a:pt x="236" y="632"/>
                  </a:lnTo>
                  <a:lnTo>
                    <a:pt x="236" y="630"/>
                  </a:lnTo>
                  <a:lnTo>
                    <a:pt x="236" y="630"/>
                  </a:lnTo>
                  <a:lnTo>
                    <a:pt x="230" y="630"/>
                  </a:lnTo>
                  <a:lnTo>
                    <a:pt x="224" y="628"/>
                  </a:lnTo>
                  <a:lnTo>
                    <a:pt x="224" y="628"/>
                  </a:lnTo>
                  <a:lnTo>
                    <a:pt x="224" y="628"/>
                  </a:lnTo>
                  <a:lnTo>
                    <a:pt x="224" y="626"/>
                  </a:lnTo>
                  <a:lnTo>
                    <a:pt x="224" y="626"/>
                  </a:lnTo>
                  <a:lnTo>
                    <a:pt x="220" y="624"/>
                  </a:lnTo>
                  <a:lnTo>
                    <a:pt x="220" y="624"/>
                  </a:lnTo>
                  <a:lnTo>
                    <a:pt x="220" y="620"/>
                  </a:lnTo>
                  <a:lnTo>
                    <a:pt x="220" y="620"/>
                  </a:lnTo>
                  <a:lnTo>
                    <a:pt x="216" y="622"/>
                  </a:lnTo>
                  <a:lnTo>
                    <a:pt x="216" y="622"/>
                  </a:lnTo>
                  <a:lnTo>
                    <a:pt x="210" y="624"/>
                  </a:lnTo>
                  <a:lnTo>
                    <a:pt x="202" y="624"/>
                  </a:lnTo>
                  <a:lnTo>
                    <a:pt x="202" y="624"/>
                  </a:lnTo>
                  <a:lnTo>
                    <a:pt x="200" y="624"/>
                  </a:lnTo>
                  <a:lnTo>
                    <a:pt x="200" y="622"/>
                  </a:lnTo>
                  <a:lnTo>
                    <a:pt x="200" y="622"/>
                  </a:lnTo>
                  <a:lnTo>
                    <a:pt x="202" y="618"/>
                  </a:lnTo>
                  <a:lnTo>
                    <a:pt x="200" y="618"/>
                  </a:lnTo>
                  <a:lnTo>
                    <a:pt x="198" y="616"/>
                  </a:lnTo>
                  <a:lnTo>
                    <a:pt x="198" y="616"/>
                  </a:lnTo>
                  <a:lnTo>
                    <a:pt x="190" y="618"/>
                  </a:lnTo>
                  <a:lnTo>
                    <a:pt x="184" y="620"/>
                  </a:lnTo>
                  <a:lnTo>
                    <a:pt x="184" y="620"/>
                  </a:lnTo>
                  <a:lnTo>
                    <a:pt x="198" y="626"/>
                  </a:lnTo>
                  <a:lnTo>
                    <a:pt x="198" y="626"/>
                  </a:lnTo>
                  <a:lnTo>
                    <a:pt x="204" y="626"/>
                  </a:lnTo>
                  <a:lnTo>
                    <a:pt x="210" y="626"/>
                  </a:lnTo>
                  <a:lnTo>
                    <a:pt x="210" y="626"/>
                  </a:lnTo>
                  <a:lnTo>
                    <a:pt x="214" y="628"/>
                  </a:lnTo>
                  <a:lnTo>
                    <a:pt x="214" y="628"/>
                  </a:lnTo>
                  <a:lnTo>
                    <a:pt x="216" y="628"/>
                  </a:lnTo>
                  <a:lnTo>
                    <a:pt x="218" y="628"/>
                  </a:lnTo>
                  <a:lnTo>
                    <a:pt x="216" y="630"/>
                  </a:lnTo>
                  <a:lnTo>
                    <a:pt x="216" y="630"/>
                  </a:lnTo>
                  <a:lnTo>
                    <a:pt x="216" y="630"/>
                  </a:lnTo>
                  <a:lnTo>
                    <a:pt x="216" y="630"/>
                  </a:lnTo>
                  <a:lnTo>
                    <a:pt x="218" y="634"/>
                  </a:lnTo>
                  <a:lnTo>
                    <a:pt x="218" y="634"/>
                  </a:lnTo>
                  <a:lnTo>
                    <a:pt x="222" y="634"/>
                  </a:lnTo>
                  <a:lnTo>
                    <a:pt x="222" y="634"/>
                  </a:lnTo>
                  <a:lnTo>
                    <a:pt x="222" y="640"/>
                  </a:lnTo>
                  <a:lnTo>
                    <a:pt x="222" y="640"/>
                  </a:lnTo>
                  <a:lnTo>
                    <a:pt x="226" y="642"/>
                  </a:lnTo>
                  <a:lnTo>
                    <a:pt x="232" y="644"/>
                  </a:lnTo>
                  <a:lnTo>
                    <a:pt x="232" y="644"/>
                  </a:lnTo>
                  <a:lnTo>
                    <a:pt x="238" y="646"/>
                  </a:lnTo>
                  <a:lnTo>
                    <a:pt x="244" y="652"/>
                  </a:lnTo>
                  <a:lnTo>
                    <a:pt x="244" y="652"/>
                  </a:lnTo>
                  <a:lnTo>
                    <a:pt x="244" y="654"/>
                  </a:lnTo>
                  <a:lnTo>
                    <a:pt x="244" y="654"/>
                  </a:lnTo>
                  <a:lnTo>
                    <a:pt x="248" y="658"/>
                  </a:lnTo>
                  <a:lnTo>
                    <a:pt x="248" y="658"/>
                  </a:lnTo>
                  <a:lnTo>
                    <a:pt x="252" y="660"/>
                  </a:lnTo>
                  <a:lnTo>
                    <a:pt x="252" y="660"/>
                  </a:lnTo>
                  <a:lnTo>
                    <a:pt x="252" y="666"/>
                  </a:lnTo>
                  <a:lnTo>
                    <a:pt x="252" y="666"/>
                  </a:lnTo>
                  <a:lnTo>
                    <a:pt x="244" y="664"/>
                  </a:lnTo>
                  <a:lnTo>
                    <a:pt x="232" y="664"/>
                  </a:lnTo>
                  <a:lnTo>
                    <a:pt x="232" y="664"/>
                  </a:lnTo>
                  <a:lnTo>
                    <a:pt x="232" y="662"/>
                  </a:lnTo>
                  <a:lnTo>
                    <a:pt x="232" y="662"/>
                  </a:lnTo>
                  <a:lnTo>
                    <a:pt x="228" y="662"/>
                  </a:lnTo>
                  <a:lnTo>
                    <a:pt x="228" y="662"/>
                  </a:lnTo>
                  <a:lnTo>
                    <a:pt x="224" y="660"/>
                  </a:lnTo>
                  <a:lnTo>
                    <a:pt x="222" y="658"/>
                  </a:lnTo>
                  <a:lnTo>
                    <a:pt x="222" y="652"/>
                  </a:lnTo>
                  <a:lnTo>
                    <a:pt x="222" y="652"/>
                  </a:lnTo>
                  <a:lnTo>
                    <a:pt x="212" y="650"/>
                  </a:lnTo>
                  <a:lnTo>
                    <a:pt x="212" y="650"/>
                  </a:lnTo>
                  <a:lnTo>
                    <a:pt x="214" y="646"/>
                  </a:lnTo>
                  <a:lnTo>
                    <a:pt x="214" y="646"/>
                  </a:lnTo>
                  <a:lnTo>
                    <a:pt x="210" y="646"/>
                  </a:lnTo>
                  <a:lnTo>
                    <a:pt x="210" y="646"/>
                  </a:lnTo>
                  <a:lnTo>
                    <a:pt x="210" y="644"/>
                  </a:lnTo>
                  <a:lnTo>
                    <a:pt x="210" y="644"/>
                  </a:lnTo>
                  <a:lnTo>
                    <a:pt x="200" y="644"/>
                  </a:lnTo>
                  <a:lnTo>
                    <a:pt x="200" y="644"/>
                  </a:lnTo>
                  <a:lnTo>
                    <a:pt x="202" y="636"/>
                  </a:lnTo>
                  <a:lnTo>
                    <a:pt x="202" y="636"/>
                  </a:lnTo>
                  <a:lnTo>
                    <a:pt x="188" y="636"/>
                  </a:lnTo>
                  <a:lnTo>
                    <a:pt x="188" y="632"/>
                  </a:lnTo>
                  <a:lnTo>
                    <a:pt x="188" y="632"/>
                  </a:lnTo>
                  <a:lnTo>
                    <a:pt x="184" y="636"/>
                  </a:lnTo>
                  <a:lnTo>
                    <a:pt x="184" y="636"/>
                  </a:lnTo>
                  <a:lnTo>
                    <a:pt x="182" y="636"/>
                  </a:lnTo>
                  <a:lnTo>
                    <a:pt x="180" y="634"/>
                  </a:lnTo>
                  <a:lnTo>
                    <a:pt x="180" y="634"/>
                  </a:lnTo>
                  <a:lnTo>
                    <a:pt x="180" y="626"/>
                  </a:lnTo>
                  <a:lnTo>
                    <a:pt x="176" y="624"/>
                  </a:lnTo>
                  <a:lnTo>
                    <a:pt x="176" y="624"/>
                  </a:lnTo>
                  <a:lnTo>
                    <a:pt x="178" y="618"/>
                  </a:lnTo>
                  <a:lnTo>
                    <a:pt x="178" y="618"/>
                  </a:lnTo>
                  <a:lnTo>
                    <a:pt x="184" y="620"/>
                  </a:lnTo>
                  <a:lnTo>
                    <a:pt x="184" y="620"/>
                  </a:lnTo>
                  <a:lnTo>
                    <a:pt x="184" y="614"/>
                  </a:lnTo>
                  <a:lnTo>
                    <a:pt x="184" y="612"/>
                  </a:lnTo>
                  <a:lnTo>
                    <a:pt x="184" y="610"/>
                  </a:lnTo>
                  <a:lnTo>
                    <a:pt x="184" y="610"/>
                  </a:lnTo>
                  <a:lnTo>
                    <a:pt x="188" y="610"/>
                  </a:lnTo>
                  <a:lnTo>
                    <a:pt x="188" y="610"/>
                  </a:lnTo>
                  <a:lnTo>
                    <a:pt x="188" y="608"/>
                  </a:lnTo>
                  <a:lnTo>
                    <a:pt x="186" y="608"/>
                  </a:lnTo>
                  <a:lnTo>
                    <a:pt x="186" y="608"/>
                  </a:lnTo>
                  <a:lnTo>
                    <a:pt x="186" y="608"/>
                  </a:lnTo>
                  <a:lnTo>
                    <a:pt x="186" y="608"/>
                  </a:lnTo>
                  <a:lnTo>
                    <a:pt x="190" y="606"/>
                  </a:lnTo>
                  <a:lnTo>
                    <a:pt x="190" y="606"/>
                  </a:lnTo>
                  <a:lnTo>
                    <a:pt x="186" y="604"/>
                  </a:lnTo>
                  <a:lnTo>
                    <a:pt x="186" y="604"/>
                  </a:lnTo>
                  <a:lnTo>
                    <a:pt x="186" y="598"/>
                  </a:lnTo>
                  <a:lnTo>
                    <a:pt x="186" y="598"/>
                  </a:lnTo>
                  <a:lnTo>
                    <a:pt x="188" y="598"/>
                  </a:lnTo>
                  <a:lnTo>
                    <a:pt x="188" y="596"/>
                  </a:lnTo>
                  <a:lnTo>
                    <a:pt x="188" y="596"/>
                  </a:lnTo>
                  <a:lnTo>
                    <a:pt x="184" y="596"/>
                  </a:lnTo>
                  <a:lnTo>
                    <a:pt x="186" y="592"/>
                  </a:lnTo>
                  <a:lnTo>
                    <a:pt x="186" y="592"/>
                  </a:lnTo>
                  <a:lnTo>
                    <a:pt x="182" y="592"/>
                  </a:lnTo>
                  <a:lnTo>
                    <a:pt x="180" y="590"/>
                  </a:lnTo>
                  <a:lnTo>
                    <a:pt x="180" y="590"/>
                  </a:lnTo>
                  <a:lnTo>
                    <a:pt x="178" y="586"/>
                  </a:lnTo>
                  <a:lnTo>
                    <a:pt x="178" y="582"/>
                  </a:lnTo>
                  <a:lnTo>
                    <a:pt x="178" y="582"/>
                  </a:lnTo>
                  <a:lnTo>
                    <a:pt x="176" y="584"/>
                  </a:lnTo>
                  <a:lnTo>
                    <a:pt x="176" y="584"/>
                  </a:lnTo>
                  <a:lnTo>
                    <a:pt x="176" y="584"/>
                  </a:lnTo>
                  <a:lnTo>
                    <a:pt x="172" y="584"/>
                  </a:lnTo>
                  <a:lnTo>
                    <a:pt x="172" y="584"/>
                  </a:lnTo>
                  <a:lnTo>
                    <a:pt x="172" y="584"/>
                  </a:lnTo>
                  <a:lnTo>
                    <a:pt x="172" y="586"/>
                  </a:lnTo>
                  <a:lnTo>
                    <a:pt x="170" y="588"/>
                  </a:lnTo>
                  <a:lnTo>
                    <a:pt x="170" y="582"/>
                  </a:lnTo>
                  <a:lnTo>
                    <a:pt x="170" y="582"/>
                  </a:lnTo>
                  <a:lnTo>
                    <a:pt x="166" y="580"/>
                  </a:lnTo>
                  <a:lnTo>
                    <a:pt x="166" y="580"/>
                  </a:lnTo>
                  <a:lnTo>
                    <a:pt x="168" y="576"/>
                  </a:lnTo>
                  <a:lnTo>
                    <a:pt x="168" y="576"/>
                  </a:lnTo>
                  <a:lnTo>
                    <a:pt x="170" y="576"/>
                  </a:lnTo>
                  <a:lnTo>
                    <a:pt x="170" y="576"/>
                  </a:lnTo>
                  <a:lnTo>
                    <a:pt x="170" y="568"/>
                  </a:lnTo>
                  <a:lnTo>
                    <a:pt x="170" y="568"/>
                  </a:lnTo>
                  <a:lnTo>
                    <a:pt x="172" y="566"/>
                  </a:lnTo>
                  <a:lnTo>
                    <a:pt x="172" y="566"/>
                  </a:lnTo>
                  <a:lnTo>
                    <a:pt x="170" y="566"/>
                  </a:lnTo>
                  <a:lnTo>
                    <a:pt x="168" y="566"/>
                  </a:lnTo>
                  <a:lnTo>
                    <a:pt x="164" y="570"/>
                  </a:lnTo>
                  <a:lnTo>
                    <a:pt x="164" y="570"/>
                  </a:lnTo>
                  <a:lnTo>
                    <a:pt x="166" y="570"/>
                  </a:lnTo>
                  <a:lnTo>
                    <a:pt x="166" y="572"/>
                  </a:lnTo>
                  <a:lnTo>
                    <a:pt x="166" y="572"/>
                  </a:lnTo>
                  <a:lnTo>
                    <a:pt x="164" y="572"/>
                  </a:lnTo>
                  <a:lnTo>
                    <a:pt x="162" y="574"/>
                  </a:lnTo>
                  <a:lnTo>
                    <a:pt x="158" y="568"/>
                  </a:lnTo>
                  <a:lnTo>
                    <a:pt x="158" y="568"/>
                  </a:lnTo>
                  <a:lnTo>
                    <a:pt x="154" y="562"/>
                  </a:lnTo>
                  <a:lnTo>
                    <a:pt x="154" y="560"/>
                  </a:lnTo>
                  <a:lnTo>
                    <a:pt x="158" y="560"/>
                  </a:lnTo>
                  <a:lnTo>
                    <a:pt x="158" y="558"/>
                  </a:lnTo>
                  <a:lnTo>
                    <a:pt x="158" y="558"/>
                  </a:lnTo>
                  <a:lnTo>
                    <a:pt x="154" y="556"/>
                  </a:lnTo>
                  <a:lnTo>
                    <a:pt x="154" y="556"/>
                  </a:lnTo>
                  <a:lnTo>
                    <a:pt x="154" y="554"/>
                  </a:lnTo>
                  <a:lnTo>
                    <a:pt x="154" y="554"/>
                  </a:lnTo>
                  <a:lnTo>
                    <a:pt x="154" y="552"/>
                  </a:lnTo>
                  <a:lnTo>
                    <a:pt x="154" y="552"/>
                  </a:lnTo>
                  <a:lnTo>
                    <a:pt x="154" y="552"/>
                  </a:lnTo>
                  <a:lnTo>
                    <a:pt x="152" y="550"/>
                  </a:lnTo>
                  <a:lnTo>
                    <a:pt x="150" y="548"/>
                  </a:lnTo>
                  <a:lnTo>
                    <a:pt x="150" y="548"/>
                  </a:lnTo>
                  <a:lnTo>
                    <a:pt x="154" y="540"/>
                  </a:lnTo>
                  <a:lnTo>
                    <a:pt x="156" y="538"/>
                  </a:lnTo>
                  <a:lnTo>
                    <a:pt x="158" y="534"/>
                  </a:lnTo>
                  <a:lnTo>
                    <a:pt x="158" y="534"/>
                  </a:lnTo>
                  <a:lnTo>
                    <a:pt x="162" y="534"/>
                  </a:lnTo>
                  <a:lnTo>
                    <a:pt x="162" y="534"/>
                  </a:lnTo>
                  <a:lnTo>
                    <a:pt x="162" y="530"/>
                  </a:lnTo>
                  <a:lnTo>
                    <a:pt x="162" y="530"/>
                  </a:lnTo>
                  <a:lnTo>
                    <a:pt x="160" y="530"/>
                  </a:lnTo>
                  <a:lnTo>
                    <a:pt x="158" y="530"/>
                  </a:lnTo>
                  <a:lnTo>
                    <a:pt x="158" y="530"/>
                  </a:lnTo>
                  <a:lnTo>
                    <a:pt x="162" y="526"/>
                  </a:lnTo>
                  <a:lnTo>
                    <a:pt x="162" y="526"/>
                  </a:lnTo>
                  <a:lnTo>
                    <a:pt x="162" y="522"/>
                  </a:lnTo>
                  <a:lnTo>
                    <a:pt x="162" y="520"/>
                  </a:lnTo>
                  <a:lnTo>
                    <a:pt x="162" y="520"/>
                  </a:lnTo>
                  <a:lnTo>
                    <a:pt x="162" y="518"/>
                  </a:lnTo>
                  <a:lnTo>
                    <a:pt x="162" y="516"/>
                  </a:lnTo>
                  <a:lnTo>
                    <a:pt x="164" y="514"/>
                  </a:lnTo>
                  <a:lnTo>
                    <a:pt x="164" y="512"/>
                  </a:lnTo>
                  <a:lnTo>
                    <a:pt x="164" y="512"/>
                  </a:lnTo>
                  <a:lnTo>
                    <a:pt x="162" y="512"/>
                  </a:lnTo>
                  <a:lnTo>
                    <a:pt x="162" y="510"/>
                  </a:lnTo>
                  <a:lnTo>
                    <a:pt x="160" y="506"/>
                  </a:lnTo>
                  <a:lnTo>
                    <a:pt x="160" y="504"/>
                  </a:lnTo>
                  <a:lnTo>
                    <a:pt x="160" y="504"/>
                  </a:lnTo>
                  <a:lnTo>
                    <a:pt x="156" y="504"/>
                  </a:lnTo>
                  <a:lnTo>
                    <a:pt x="154" y="500"/>
                  </a:lnTo>
                  <a:lnTo>
                    <a:pt x="154" y="500"/>
                  </a:lnTo>
                  <a:lnTo>
                    <a:pt x="152" y="494"/>
                  </a:lnTo>
                  <a:lnTo>
                    <a:pt x="150" y="488"/>
                  </a:lnTo>
                  <a:lnTo>
                    <a:pt x="150" y="488"/>
                  </a:lnTo>
                  <a:lnTo>
                    <a:pt x="150" y="486"/>
                  </a:lnTo>
                  <a:lnTo>
                    <a:pt x="148" y="488"/>
                  </a:lnTo>
                  <a:lnTo>
                    <a:pt x="146" y="488"/>
                  </a:lnTo>
                  <a:lnTo>
                    <a:pt x="142" y="488"/>
                  </a:lnTo>
                  <a:lnTo>
                    <a:pt x="142" y="488"/>
                  </a:lnTo>
                  <a:lnTo>
                    <a:pt x="138" y="486"/>
                  </a:lnTo>
                  <a:lnTo>
                    <a:pt x="136" y="482"/>
                  </a:lnTo>
                  <a:lnTo>
                    <a:pt x="134" y="480"/>
                  </a:lnTo>
                  <a:lnTo>
                    <a:pt x="132" y="478"/>
                  </a:lnTo>
                  <a:lnTo>
                    <a:pt x="132" y="478"/>
                  </a:lnTo>
                  <a:lnTo>
                    <a:pt x="128" y="474"/>
                  </a:lnTo>
                  <a:lnTo>
                    <a:pt x="126" y="472"/>
                  </a:lnTo>
                  <a:lnTo>
                    <a:pt x="124" y="464"/>
                  </a:lnTo>
                  <a:lnTo>
                    <a:pt x="124" y="464"/>
                  </a:lnTo>
                  <a:lnTo>
                    <a:pt x="108" y="446"/>
                  </a:lnTo>
                  <a:lnTo>
                    <a:pt x="108" y="446"/>
                  </a:lnTo>
                  <a:lnTo>
                    <a:pt x="102" y="438"/>
                  </a:lnTo>
                  <a:lnTo>
                    <a:pt x="100" y="436"/>
                  </a:lnTo>
                  <a:lnTo>
                    <a:pt x="96" y="434"/>
                  </a:lnTo>
                  <a:lnTo>
                    <a:pt x="96" y="434"/>
                  </a:lnTo>
                  <a:lnTo>
                    <a:pt x="92" y="434"/>
                  </a:lnTo>
                  <a:lnTo>
                    <a:pt x="90" y="432"/>
                  </a:lnTo>
                  <a:lnTo>
                    <a:pt x="90" y="426"/>
                  </a:lnTo>
                  <a:lnTo>
                    <a:pt x="90" y="426"/>
                  </a:lnTo>
                  <a:lnTo>
                    <a:pt x="88" y="424"/>
                  </a:lnTo>
                  <a:lnTo>
                    <a:pt x="86" y="424"/>
                  </a:lnTo>
                  <a:lnTo>
                    <a:pt x="84" y="422"/>
                  </a:lnTo>
                  <a:lnTo>
                    <a:pt x="80" y="420"/>
                  </a:lnTo>
                  <a:lnTo>
                    <a:pt x="80" y="420"/>
                  </a:lnTo>
                  <a:lnTo>
                    <a:pt x="78" y="418"/>
                  </a:lnTo>
                  <a:lnTo>
                    <a:pt x="76" y="418"/>
                  </a:lnTo>
                  <a:lnTo>
                    <a:pt x="70" y="420"/>
                  </a:lnTo>
                  <a:lnTo>
                    <a:pt x="70" y="420"/>
                  </a:lnTo>
                  <a:lnTo>
                    <a:pt x="68" y="420"/>
                  </a:lnTo>
                  <a:lnTo>
                    <a:pt x="68" y="422"/>
                  </a:lnTo>
                  <a:lnTo>
                    <a:pt x="70" y="424"/>
                  </a:lnTo>
                  <a:lnTo>
                    <a:pt x="70" y="428"/>
                  </a:lnTo>
                  <a:lnTo>
                    <a:pt x="70" y="428"/>
                  </a:lnTo>
                  <a:lnTo>
                    <a:pt x="68" y="430"/>
                  </a:lnTo>
                  <a:lnTo>
                    <a:pt x="64" y="430"/>
                  </a:lnTo>
                  <a:lnTo>
                    <a:pt x="58" y="434"/>
                  </a:lnTo>
                  <a:lnTo>
                    <a:pt x="58" y="434"/>
                  </a:lnTo>
                  <a:lnTo>
                    <a:pt x="54" y="438"/>
                  </a:lnTo>
                  <a:lnTo>
                    <a:pt x="52" y="436"/>
                  </a:lnTo>
                  <a:lnTo>
                    <a:pt x="52" y="434"/>
                  </a:lnTo>
                  <a:lnTo>
                    <a:pt x="52" y="430"/>
                  </a:lnTo>
                  <a:lnTo>
                    <a:pt x="52" y="430"/>
                  </a:lnTo>
                  <a:lnTo>
                    <a:pt x="48" y="426"/>
                  </a:lnTo>
                  <a:lnTo>
                    <a:pt x="44" y="424"/>
                  </a:lnTo>
                  <a:lnTo>
                    <a:pt x="40" y="420"/>
                  </a:lnTo>
                  <a:lnTo>
                    <a:pt x="36" y="416"/>
                  </a:lnTo>
                  <a:lnTo>
                    <a:pt x="36" y="416"/>
                  </a:lnTo>
                  <a:lnTo>
                    <a:pt x="32" y="408"/>
                  </a:lnTo>
                  <a:lnTo>
                    <a:pt x="32" y="408"/>
                  </a:lnTo>
                  <a:lnTo>
                    <a:pt x="32" y="400"/>
                  </a:lnTo>
                  <a:lnTo>
                    <a:pt x="32" y="398"/>
                  </a:lnTo>
                  <a:lnTo>
                    <a:pt x="30" y="398"/>
                  </a:lnTo>
                  <a:lnTo>
                    <a:pt x="26" y="402"/>
                  </a:lnTo>
                  <a:lnTo>
                    <a:pt x="26" y="402"/>
                  </a:lnTo>
                  <a:lnTo>
                    <a:pt x="24" y="404"/>
                  </a:lnTo>
                  <a:lnTo>
                    <a:pt x="22" y="402"/>
                  </a:lnTo>
                  <a:lnTo>
                    <a:pt x="18" y="400"/>
                  </a:lnTo>
                  <a:lnTo>
                    <a:pt x="18" y="400"/>
                  </a:lnTo>
                  <a:lnTo>
                    <a:pt x="14" y="400"/>
                  </a:lnTo>
                  <a:lnTo>
                    <a:pt x="10" y="400"/>
                  </a:lnTo>
                  <a:lnTo>
                    <a:pt x="6" y="402"/>
                  </a:lnTo>
                  <a:lnTo>
                    <a:pt x="0" y="186"/>
                  </a:lnTo>
                  <a:lnTo>
                    <a:pt x="0" y="186"/>
                  </a:lnTo>
                  <a:lnTo>
                    <a:pt x="10" y="188"/>
                  </a:lnTo>
                  <a:lnTo>
                    <a:pt x="12" y="190"/>
                  </a:lnTo>
                  <a:lnTo>
                    <a:pt x="12" y="190"/>
                  </a:lnTo>
                  <a:lnTo>
                    <a:pt x="20" y="190"/>
                  </a:lnTo>
                  <a:lnTo>
                    <a:pt x="28" y="188"/>
                  </a:lnTo>
                  <a:lnTo>
                    <a:pt x="28" y="188"/>
                  </a:lnTo>
                  <a:lnTo>
                    <a:pt x="32" y="192"/>
                  </a:lnTo>
                  <a:lnTo>
                    <a:pt x="36" y="196"/>
                  </a:lnTo>
                  <a:lnTo>
                    <a:pt x="36" y="196"/>
                  </a:lnTo>
                  <a:lnTo>
                    <a:pt x="40" y="196"/>
                  </a:lnTo>
                  <a:lnTo>
                    <a:pt x="40" y="196"/>
                  </a:lnTo>
                  <a:lnTo>
                    <a:pt x="44" y="200"/>
                  </a:lnTo>
                  <a:lnTo>
                    <a:pt x="44" y="200"/>
                  </a:lnTo>
                  <a:lnTo>
                    <a:pt x="50" y="200"/>
                  </a:lnTo>
                  <a:lnTo>
                    <a:pt x="50" y="200"/>
                  </a:lnTo>
                  <a:lnTo>
                    <a:pt x="52" y="202"/>
                  </a:lnTo>
                  <a:lnTo>
                    <a:pt x="56" y="206"/>
                  </a:lnTo>
                  <a:lnTo>
                    <a:pt x="56" y="206"/>
                  </a:lnTo>
                  <a:lnTo>
                    <a:pt x="60" y="206"/>
                  </a:lnTo>
                  <a:lnTo>
                    <a:pt x="60" y="206"/>
                  </a:lnTo>
                  <a:lnTo>
                    <a:pt x="74" y="212"/>
                  </a:lnTo>
                  <a:lnTo>
                    <a:pt x="74" y="212"/>
                  </a:lnTo>
                  <a:lnTo>
                    <a:pt x="78" y="216"/>
                  </a:lnTo>
                  <a:lnTo>
                    <a:pt x="80" y="222"/>
                  </a:lnTo>
                  <a:lnTo>
                    <a:pt x="82" y="222"/>
                  </a:lnTo>
                  <a:lnTo>
                    <a:pt x="82" y="222"/>
                  </a:lnTo>
                  <a:lnTo>
                    <a:pt x="82" y="216"/>
                  </a:lnTo>
                  <a:lnTo>
                    <a:pt x="82" y="214"/>
                  </a:lnTo>
                  <a:lnTo>
                    <a:pt x="78" y="212"/>
                  </a:lnTo>
                  <a:lnTo>
                    <a:pt x="74" y="210"/>
                  </a:lnTo>
                  <a:lnTo>
                    <a:pt x="74" y="210"/>
                  </a:lnTo>
                  <a:lnTo>
                    <a:pt x="74" y="204"/>
                  </a:lnTo>
                  <a:lnTo>
                    <a:pt x="82" y="204"/>
                  </a:lnTo>
                  <a:lnTo>
                    <a:pt x="82" y="204"/>
                  </a:lnTo>
                  <a:lnTo>
                    <a:pt x="82" y="206"/>
                  </a:lnTo>
                  <a:lnTo>
                    <a:pt x="82" y="208"/>
                  </a:lnTo>
                  <a:lnTo>
                    <a:pt x="82" y="208"/>
                  </a:lnTo>
                  <a:lnTo>
                    <a:pt x="86" y="208"/>
                  </a:lnTo>
                  <a:lnTo>
                    <a:pt x="86" y="208"/>
                  </a:lnTo>
                  <a:lnTo>
                    <a:pt x="86" y="202"/>
                  </a:lnTo>
                  <a:lnTo>
                    <a:pt x="86" y="202"/>
                  </a:lnTo>
                  <a:lnTo>
                    <a:pt x="88" y="202"/>
                  </a:lnTo>
                  <a:lnTo>
                    <a:pt x="92" y="202"/>
                  </a:lnTo>
                  <a:lnTo>
                    <a:pt x="92" y="202"/>
                  </a:lnTo>
                  <a:lnTo>
                    <a:pt x="92" y="200"/>
                  </a:lnTo>
                  <a:lnTo>
                    <a:pt x="92" y="200"/>
                  </a:lnTo>
                  <a:lnTo>
                    <a:pt x="94" y="198"/>
                  </a:lnTo>
                  <a:lnTo>
                    <a:pt x="94" y="198"/>
                  </a:lnTo>
                  <a:lnTo>
                    <a:pt x="94" y="190"/>
                  </a:lnTo>
                  <a:lnTo>
                    <a:pt x="94" y="190"/>
                  </a:lnTo>
                  <a:lnTo>
                    <a:pt x="94" y="192"/>
                  </a:lnTo>
                  <a:lnTo>
                    <a:pt x="96" y="192"/>
                  </a:lnTo>
                  <a:lnTo>
                    <a:pt x="96" y="192"/>
                  </a:lnTo>
                  <a:lnTo>
                    <a:pt x="102" y="196"/>
                  </a:lnTo>
                  <a:lnTo>
                    <a:pt x="102" y="196"/>
                  </a:lnTo>
                  <a:lnTo>
                    <a:pt x="102" y="200"/>
                  </a:lnTo>
                  <a:lnTo>
                    <a:pt x="102" y="200"/>
                  </a:lnTo>
                  <a:lnTo>
                    <a:pt x="112" y="198"/>
                  </a:lnTo>
                  <a:lnTo>
                    <a:pt x="112" y="198"/>
                  </a:lnTo>
                  <a:lnTo>
                    <a:pt x="112" y="194"/>
                  </a:lnTo>
                  <a:lnTo>
                    <a:pt x="114" y="190"/>
                  </a:lnTo>
                  <a:lnTo>
                    <a:pt x="114" y="190"/>
                  </a:lnTo>
                  <a:lnTo>
                    <a:pt x="116" y="190"/>
                  </a:lnTo>
                  <a:lnTo>
                    <a:pt x="118" y="190"/>
                  </a:lnTo>
                  <a:lnTo>
                    <a:pt x="120" y="188"/>
                  </a:lnTo>
                  <a:lnTo>
                    <a:pt x="120" y="188"/>
                  </a:lnTo>
                  <a:lnTo>
                    <a:pt x="126" y="188"/>
                  </a:lnTo>
                  <a:lnTo>
                    <a:pt x="126" y="188"/>
                  </a:lnTo>
                  <a:lnTo>
                    <a:pt x="128" y="186"/>
                  </a:lnTo>
                  <a:lnTo>
                    <a:pt x="128" y="186"/>
                  </a:lnTo>
                  <a:lnTo>
                    <a:pt x="132" y="186"/>
                  </a:lnTo>
                  <a:lnTo>
                    <a:pt x="138" y="188"/>
                  </a:lnTo>
                  <a:lnTo>
                    <a:pt x="138" y="188"/>
                  </a:lnTo>
                  <a:lnTo>
                    <a:pt x="142" y="176"/>
                  </a:lnTo>
                  <a:lnTo>
                    <a:pt x="142" y="176"/>
                  </a:lnTo>
                  <a:lnTo>
                    <a:pt x="158" y="176"/>
                  </a:lnTo>
                  <a:lnTo>
                    <a:pt x="158" y="176"/>
                  </a:lnTo>
                  <a:lnTo>
                    <a:pt x="158" y="182"/>
                  </a:lnTo>
                  <a:lnTo>
                    <a:pt x="152" y="184"/>
                  </a:lnTo>
                  <a:lnTo>
                    <a:pt x="152" y="184"/>
                  </a:lnTo>
                  <a:lnTo>
                    <a:pt x="148" y="192"/>
                  </a:lnTo>
                  <a:lnTo>
                    <a:pt x="148" y="192"/>
                  </a:lnTo>
                  <a:lnTo>
                    <a:pt x="144" y="192"/>
                  </a:lnTo>
                  <a:lnTo>
                    <a:pt x="142" y="192"/>
                  </a:lnTo>
                  <a:lnTo>
                    <a:pt x="142" y="192"/>
                  </a:lnTo>
                  <a:lnTo>
                    <a:pt x="124" y="196"/>
                  </a:lnTo>
                  <a:lnTo>
                    <a:pt x="124" y="196"/>
                  </a:lnTo>
                  <a:lnTo>
                    <a:pt x="124" y="204"/>
                  </a:lnTo>
                  <a:lnTo>
                    <a:pt x="124" y="204"/>
                  </a:lnTo>
                  <a:lnTo>
                    <a:pt x="120" y="204"/>
                  </a:lnTo>
                  <a:lnTo>
                    <a:pt x="116" y="206"/>
                  </a:lnTo>
                  <a:lnTo>
                    <a:pt x="116" y="206"/>
                  </a:lnTo>
                  <a:lnTo>
                    <a:pt x="118" y="212"/>
                  </a:lnTo>
                  <a:lnTo>
                    <a:pt x="118" y="212"/>
                  </a:lnTo>
                  <a:lnTo>
                    <a:pt x="114" y="216"/>
                  </a:lnTo>
                  <a:lnTo>
                    <a:pt x="112" y="222"/>
                  </a:lnTo>
                  <a:lnTo>
                    <a:pt x="112" y="222"/>
                  </a:lnTo>
                  <a:lnTo>
                    <a:pt x="120" y="220"/>
                  </a:lnTo>
                  <a:lnTo>
                    <a:pt x="120" y="220"/>
                  </a:lnTo>
                  <a:lnTo>
                    <a:pt x="120" y="218"/>
                  </a:lnTo>
                  <a:lnTo>
                    <a:pt x="120" y="214"/>
                  </a:lnTo>
                  <a:lnTo>
                    <a:pt x="120" y="214"/>
                  </a:lnTo>
                  <a:lnTo>
                    <a:pt x="124" y="212"/>
                  </a:lnTo>
                  <a:lnTo>
                    <a:pt x="124" y="212"/>
                  </a:lnTo>
                  <a:lnTo>
                    <a:pt x="124" y="208"/>
                  </a:lnTo>
                  <a:lnTo>
                    <a:pt x="126" y="208"/>
                  </a:lnTo>
                  <a:lnTo>
                    <a:pt x="126" y="208"/>
                  </a:lnTo>
                  <a:lnTo>
                    <a:pt x="126" y="208"/>
                  </a:lnTo>
                  <a:lnTo>
                    <a:pt x="126" y="208"/>
                  </a:lnTo>
                  <a:lnTo>
                    <a:pt x="128" y="208"/>
                  </a:lnTo>
                  <a:lnTo>
                    <a:pt x="128" y="208"/>
                  </a:lnTo>
                  <a:lnTo>
                    <a:pt x="128" y="206"/>
                  </a:lnTo>
                  <a:lnTo>
                    <a:pt x="128" y="206"/>
                  </a:lnTo>
                  <a:lnTo>
                    <a:pt x="132" y="206"/>
                  </a:lnTo>
                  <a:lnTo>
                    <a:pt x="132" y="206"/>
                  </a:lnTo>
                  <a:lnTo>
                    <a:pt x="132" y="204"/>
                  </a:lnTo>
                  <a:lnTo>
                    <a:pt x="132" y="204"/>
                  </a:lnTo>
                  <a:lnTo>
                    <a:pt x="132" y="204"/>
                  </a:lnTo>
                  <a:lnTo>
                    <a:pt x="132" y="202"/>
                  </a:lnTo>
                  <a:lnTo>
                    <a:pt x="132" y="202"/>
                  </a:lnTo>
                  <a:lnTo>
                    <a:pt x="132" y="202"/>
                  </a:lnTo>
                  <a:lnTo>
                    <a:pt x="134" y="200"/>
                  </a:lnTo>
                  <a:lnTo>
                    <a:pt x="134" y="200"/>
                  </a:lnTo>
                  <a:lnTo>
                    <a:pt x="136" y="200"/>
                  </a:lnTo>
                  <a:lnTo>
                    <a:pt x="136" y="200"/>
                  </a:lnTo>
                  <a:lnTo>
                    <a:pt x="138" y="204"/>
                  </a:lnTo>
                  <a:lnTo>
                    <a:pt x="138" y="204"/>
                  </a:lnTo>
                  <a:lnTo>
                    <a:pt x="148" y="200"/>
                  </a:lnTo>
                  <a:lnTo>
                    <a:pt x="148" y="200"/>
                  </a:lnTo>
                  <a:lnTo>
                    <a:pt x="148" y="198"/>
                  </a:lnTo>
                  <a:lnTo>
                    <a:pt x="148" y="196"/>
                  </a:lnTo>
                  <a:lnTo>
                    <a:pt x="150" y="192"/>
                  </a:lnTo>
                  <a:lnTo>
                    <a:pt x="150" y="192"/>
                  </a:lnTo>
                  <a:lnTo>
                    <a:pt x="154" y="190"/>
                  </a:lnTo>
                  <a:lnTo>
                    <a:pt x="158" y="188"/>
                  </a:lnTo>
                  <a:lnTo>
                    <a:pt x="168" y="186"/>
                  </a:lnTo>
                  <a:lnTo>
                    <a:pt x="168" y="186"/>
                  </a:lnTo>
                  <a:lnTo>
                    <a:pt x="174" y="180"/>
                  </a:lnTo>
                  <a:lnTo>
                    <a:pt x="176" y="172"/>
                  </a:lnTo>
                  <a:lnTo>
                    <a:pt x="176" y="172"/>
                  </a:lnTo>
                  <a:lnTo>
                    <a:pt x="176" y="170"/>
                  </a:lnTo>
                  <a:lnTo>
                    <a:pt x="174" y="170"/>
                  </a:lnTo>
                  <a:lnTo>
                    <a:pt x="174" y="170"/>
                  </a:lnTo>
                  <a:lnTo>
                    <a:pt x="174" y="166"/>
                  </a:lnTo>
                  <a:lnTo>
                    <a:pt x="174" y="162"/>
                  </a:lnTo>
                  <a:lnTo>
                    <a:pt x="178" y="158"/>
                  </a:lnTo>
                  <a:lnTo>
                    <a:pt x="178" y="158"/>
                  </a:lnTo>
                  <a:lnTo>
                    <a:pt x="182" y="162"/>
                  </a:lnTo>
                  <a:lnTo>
                    <a:pt x="186" y="166"/>
                  </a:lnTo>
                  <a:lnTo>
                    <a:pt x="186" y="166"/>
                  </a:lnTo>
                  <a:lnTo>
                    <a:pt x="190" y="172"/>
                  </a:lnTo>
                  <a:lnTo>
                    <a:pt x="200" y="180"/>
                  </a:lnTo>
                  <a:lnTo>
                    <a:pt x="200" y="180"/>
                  </a:lnTo>
                  <a:lnTo>
                    <a:pt x="204" y="180"/>
                  </a:lnTo>
                  <a:lnTo>
                    <a:pt x="206" y="182"/>
                  </a:lnTo>
                  <a:lnTo>
                    <a:pt x="206" y="182"/>
                  </a:lnTo>
                  <a:lnTo>
                    <a:pt x="208" y="184"/>
                  </a:lnTo>
                  <a:lnTo>
                    <a:pt x="208" y="188"/>
                  </a:lnTo>
                  <a:lnTo>
                    <a:pt x="208" y="188"/>
                  </a:lnTo>
                  <a:lnTo>
                    <a:pt x="210" y="186"/>
                  </a:lnTo>
                  <a:lnTo>
                    <a:pt x="210" y="186"/>
                  </a:lnTo>
                  <a:lnTo>
                    <a:pt x="212" y="190"/>
                  </a:lnTo>
                  <a:lnTo>
                    <a:pt x="212" y="190"/>
                  </a:lnTo>
                  <a:lnTo>
                    <a:pt x="222" y="198"/>
                  </a:lnTo>
                  <a:lnTo>
                    <a:pt x="230" y="206"/>
                  </a:lnTo>
                  <a:lnTo>
                    <a:pt x="230" y="206"/>
                  </a:lnTo>
                  <a:lnTo>
                    <a:pt x="234" y="206"/>
                  </a:lnTo>
                  <a:lnTo>
                    <a:pt x="234" y="206"/>
                  </a:lnTo>
                  <a:lnTo>
                    <a:pt x="232" y="204"/>
                  </a:lnTo>
                  <a:lnTo>
                    <a:pt x="232" y="202"/>
                  </a:lnTo>
                  <a:lnTo>
                    <a:pt x="232" y="202"/>
                  </a:lnTo>
                  <a:lnTo>
                    <a:pt x="236" y="200"/>
                  </a:lnTo>
                  <a:lnTo>
                    <a:pt x="236" y="200"/>
                  </a:lnTo>
                  <a:lnTo>
                    <a:pt x="234" y="194"/>
                  </a:lnTo>
                  <a:lnTo>
                    <a:pt x="234" y="192"/>
                  </a:lnTo>
                  <a:lnTo>
                    <a:pt x="236" y="192"/>
                  </a:lnTo>
                  <a:lnTo>
                    <a:pt x="236" y="192"/>
                  </a:lnTo>
                  <a:lnTo>
                    <a:pt x="234" y="190"/>
                  </a:lnTo>
                  <a:lnTo>
                    <a:pt x="234" y="188"/>
                  </a:lnTo>
                  <a:lnTo>
                    <a:pt x="238" y="184"/>
                  </a:lnTo>
                  <a:lnTo>
                    <a:pt x="238" y="184"/>
                  </a:lnTo>
                  <a:lnTo>
                    <a:pt x="242" y="184"/>
                  </a:lnTo>
                  <a:lnTo>
                    <a:pt x="242" y="184"/>
                  </a:lnTo>
                  <a:lnTo>
                    <a:pt x="240" y="186"/>
                  </a:lnTo>
                  <a:lnTo>
                    <a:pt x="238" y="188"/>
                  </a:lnTo>
                  <a:lnTo>
                    <a:pt x="238" y="188"/>
                  </a:lnTo>
                  <a:lnTo>
                    <a:pt x="244" y="204"/>
                  </a:lnTo>
                  <a:lnTo>
                    <a:pt x="244" y="204"/>
                  </a:lnTo>
                  <a:lnTo>
                    <a:pt x="254" y="198"/>
                  </a:lnTo>
                  <a:lnTo>
                    <a:pt x="254" y="198"/>
                  </a:lnTo>
                  <a:lnTo>
                    <a:pt x="254" y="192"/>
                  </a:lnTo>
                  <a:lnTo>
                    <a:pt x="254" y="192"/>
                  </a:lnTo>
                  <a:lnTo>
                    <a:pt x="260" y="192"/>
                  </a:lnTo>
                  <a:lnTo>
                    <a:pt x="268" y="192"/>
                  </a:lnTo>
                  <a:lnTo>
                    <a:pt x="268" y="192"/>
                  </a:lnTo>
                  <a:lnTo>
                    <a:pt x="274" y="196"/>
                  </a:lnTo>
                  <a:lnTo>
                    <a:pt x="280" y="198"/>
                  </a:lnTo>
                  <a:lnTo>
                    <a:pt x="280" y="198"/>
                  </a:lnTo>
                  <a:lnTo>
                    <a:pt x="284" y="198"/>
                  </a:lnTo>
                  <a:lnTo>
                    <a:pt x="284" y="198"/>
                  </a:lnTo>
                  <a:lnTo>
                    <a:pt x="286" y="202"/>
                  </a:lnTo>
                  <a:lnTo>
                    <a:pt x="286" y="202"/>
                  </a:lnTo>
                  <a:lnTo>
                    <a:pt x="298" y="208"/>
                  </a:lnTo>
                  <a:lnTo>
                    <a:pt x="310" y="210"/>
                  </a:lnTo>
                  <a:lnTo>
                    <a:pt x="310" y="214"/>
                  </a:lnTo>
                  <a:lnTo>
                    <a:pt x="310" y="214"/>
                  </a:lnTo>
                  <a:lnTo>
                    <a:pt x="316" y="214"/>
                  </a:lnTo>
                  <a:lnTo>
                    <a:pt x="322" y="214"/>
                  </a:lnTo>
                  <a:lnTo>
                    <a:pt x="322" y="214"/>
                  </a:lnTo>
                  <a:lnTo>
                    <a:pt x="328" y="220"/>
                  </a:lnTo>
                  <a:lnTo>
                    <a:pt x="328" y="220"/>
                  </a:lnTo>
                  <a:lnTo>
                    <a:pt x="332" y="220"/>
                  </a:lnTo>
                  <a:lnTo>
                    <a:pt x="336" y="220"/>
                  </a:lnTo>
                  <a:lnTo>
                    <a:pt x="338" y="222"/>
                  </a:lnTo>
                  <a:lnTo>
                    <a:pt x="338" y="222"/>
                  </a:lnTo>
                  <a:lnTo>
                    <a:pt x="344" y="224"/>
                  </a:lnTo>
                  <a:lnTo>
                    <a:pt x="344" y="224"/>
                  </a:lnTo>
                  <a:lnTo>
                    <a:pt x="346" y="224"/>
                  </a:lnTo>
                  <a:lnTo>
                    <a:pt x="346" y="222"/>
                  </a:lnTo>
                  <a:lnTo>
                    <a:pt x="344" y="220"/>
                  </a:lnTo>
                  <a:lnTo>
                    <a:pt x="344" y="220"/>
                  </a:lnTo>
                  <a:lnTo>
                    <a:pt x="342" y="220"/>
                  </a:lnTo>
                  <a:lnTo>
                    <a:pt x="342" y="218"/>
                  </a:lnTo>
                  <a:lnTo>
                    <a:pt x="342" y="218"/>
                  </a:lnTo>
                  <a:lnTo>
                    <a:pt x="348" y="218"/>
                  </a:lnTo>
                  <a:lnTo>
                    <a:pt x="348" y="218"/>
                  </a:lnTo>
                  <a:lnTo>
                    <a:pt x="350" y="216"/>
                  </a:lnTo>
                  <a:lnTo>
                    <a:pt x="352" y="216"/>
                  </a:lnTo>
                  <a:lnTo>
                    <a:pt x="352" y="216"/>
                  </a:lnTo>
                  <a:lnTo>
                    <a:pt x="354" y="220"/>
                  </a:lnTo>
                  <a:lnTo>
                    <a:pt x="354" y="220"/>
                  </a:lnTo>
                  <a:lnTo>
                    <a:pt x="356" y="220"/>
                  </a:lnTo>
                  <a:lnTo>
                    <a:pt x="358" y="220"/>
                  </a:lnTo>
                  <a:lnTo>
                    <a:pt x="366" y="224"/>
                  </a:lnTo>
                  <a:lnTo>
                    <a:pt x="366" y="224"/>
                  </a:lnTo>
                  <a:lnTo>
                    <a:pt x="366" y="228"/>
                  </a:lnTo>
                  <a:lnTo>
                    <a:pt x="368" y="230"/>
                  </a:lnTo>
                  <a:lnTo>
                    <a:pt x="370" y="232"/>
                  </a:lnTo>
                  <a:lnTo>
                    <a:pt x="368" y="234"/>
                  </a:lnTo>
                  <a:lnTo>
                    <a:pt x="368" y="234"/>
                  </a:lnTo>
                  <a:lnTo>
                    <a:pt x="358" y="234"/>
                  </a:lnTo>
                  <a:lnTo>
                    <a:pt x="358" y="234"/>
                  </a:lnTo>
                  <a:lnTo>
                    <a:pt x="358" y="238"/>
                  </a:lnTo>
                  <a:lnTo>
                    <a:pt x="358" y="238"/>
                  </a:lnTo>
                  <a:lnTo>
                    <a:pt x="356" y="240"/>
                  </a:lnTo>
                  <a:lnTo>
                    <a:pt x="354" y="248"/>
                  </a:lnTo>
                  <a:lnTo>
                    <a:pt x="354" y="248"/>
                  </a:lnTo>
                  <a:lnTo>
                    <a:pt x="368" y="250"/>
                  </a:lnTo>
                  <a:lnTo>
                    <a:pt x="384" y="248"/>
                  </a:lnTo>
                  <a:lnTo>
                    <a:pt x="386" y="246"/>
                  </a:lnTo>
                  <a:lnTo>
                    <a:pt x="386" y="246"/>
                  </a:lnTo>
                  <a:lnTo>
                    <a:pt x="388" y="248"/>
                  </a:lnTo>
                  <a:lnTo>
                    <a:pt x="390" y="248"/>
                  </a:lnTo>
                  <a:lnTo>
                    <a:pt x="390" y="248"/>
                  </a:lnTo>
                  <a:lnTo>
                    <a:pt x="396" y="244"/>
                  </a:lnTo>
                  <a:lnTo>
                    <a:pt x="396" y="244"/>
                  </a:lnTo>
                  <a:lnTo>
                    <a:pt x="404" y="244"/>
                  </a:lnTo>
                  <a:lnTo>
                    <a:pt x="404" y="244"/>
                  </a:lnTo>
                  <a:lnTo>
                    <a:pt x="408" y="240"/>
                  </a:lnTo>
                  <a:lnTo>
                    <a:pt x="408" y="240"/>
                  </a:lnTo>
                  <a:lnTo>
                    <a:pt x="414" y="238"/>
                  </a:lnTo>
                  <a:lnTo>
                    <a:pt x="414" y="238"/>
                  </a:lnTo>
                  <a:lnTo>
                    <a:pt x="416" y="244"/>
                  </a:lnTo>
                  <a:lnTo>
                    <a:pt x="422" y="246"/>
                  </a:lnTo>
                  <a:lnTo>
                    <a:pt x="422" y="246"/>
                  </a:lnTo>
                  <a:lnTo>
                    <a:pt x="426" y="246"/>
                  </a:lnTo>
                  <a:lnTo>
                    <a:pt x="426" y="246"/>
                  </a:lnTo>
                  <a:lnTo>
                    <a:pt x="428" y="252"/>
                  </a:lnTo>
                  <a:lnTo>
                    <a:pt x="428" y="252"/>
                  </a:lnTo>
                  <a:lnTo>
                    <a:pt x="428" y="254"/>
                  </a:lnTo>
                  <a:lnTo>
                    <a:pt x="428" y="254"/>
                  </a:lnTo>
                  <a:lnTo>
                    <a:pt x="426" y="254"/>
                  </a:lnTo>
                  <a:lnTo>
                    <a:pt x="426" y="254"/>
                  </a:lnTo>
                  <a:lnTo>
                    <a:pt x="428" y="260"/>
                  </a:lnTo>
                  <a:lnTo>
                    <a:pt x="430" y="260"/>
                  </a:lnTo>
                  <a:lnTo>
                    <a:pt x="430" y="260"/>
                  </a:lnTo>
                  <a:lnTo>
                    <a:pt x="434" y="250"/>
                  </a:lnTo>
                  <a:lnTo>
                    <a:pt x="434" y="250"/>
                  </a:lnTo>
                  <a:lnTo>
                    <a:pt x="436" y="264"/>
                  </a:lnTo>
                  <a:lnTo>
                    <a:pt x="438" y="270"/>
                  </a:lnTo>
                  <a:lnTo>
                    <a:pt x="442" y="274"/>
                  </a:lnTo>
                  <a:lnTo>
                    <a:pt x="442" y="274"/>
                  </a:lnTo>
                  <a:lnTo>
                    <a:pt x="444" y="268"/>
                  </a:lnTo>
                  <a:lnTo>
                    <a:pt x="444" y="268"/>
                  </a:lnTo>
                  <a:lnTo>
                    <a:pt x="448" y="268"/>
                  </a:lnTo>
                  <a:lnTo>
                    <a:pt x="448" y="268"/>
                  </a:lnTo>
                  <a:lnTo>
                    <a:pt x="448" y="266"/>
                  </a:lnTo>
                  <a:lnTo>
                    <a:pt x="448" y="266"/>
                  </a:lnTo>
                  <a:lnTo>
                    <a:pt x="446" y="264"/>
                  </a:lnTo>
                  <a:lnTo>
                    <a:pt x="442" y="262"/>
                  </a:lnTo>
                  <a:lnTo>
                    <a:pt x="442" y="262"/>
                  </a:lnTo>
                  <a:lnTo>
                    <a:pt x="444" y="260"/>
                  </a:lnTo>
                  <a:lnTo>
                    <a:pt x="444" y="256"/>
                  </a:lnTo>
                  <a:lnTo>
                    <a:pt x="444" y="256"/>
                  </a:lnTo>
                  <a:lnTo>
                    <a:pt x="444" y="256"/>
                  </a:lnTo>
                  <a:lnTo>
                    <a:pt x="440" y="248"/>
                  </a:lnTo>
                  <a:lnTo>
                    <a:pt x="440" y="248"/>
                  </a:lnTo>
                  <a:lnTo>
                    <a:pt x="444" y="246"/>
                  </a:lnTo>
                  <a:lnTo>
                    <a:pt x="444" y="246"/>
                  </a:lnTo>
                  <a:lnTo>
                    <a:pt x="444" y="242"/>
                  </a:lnTo>
                  <a:lnTo>
                    <a:pt x="444" y="242"/>
                  </a:lnTo>
                  <a:lnTo>
                    <a:pt x="448" y="242"/>
                  </a:lnTo>
                  <a:lnTo>
                    <a:pt x="448" y="242"/>
                  </a:lnTo>
                  <a:lnTo>
                    <a:pt x="450" y="240"/>
                  </a:lnTo>
                  <a:lnTo>
                    <a:pt x="452" y="238"/>
                  </a:lnTo>
                  <a:lnTo>
                    <a:pt x="452" y="238"/>
                  </a:lnTo>
                  <a:lnTo>
                    <a:pt x="454" y="238"/>
                  </a:lnTo>
                  <a:lnTo>
                    <a:pt x="458" y="238"/>
                  </a:lnTo>
                  <a:lnTo>
                    <a:pt x="458" y="236"/>
                  </a:lnTo>
                  <a:lnTo>
                    <a:pt x="458" y="236"/>
                  </a:lnTo>
                  <a:lnTo>
                    <a:pt x="462" y="232"/>
                  </a:lnTo>
                  <a:lnTo>
                    <a:pt x="462" y="232"/>
                  </a:lnTo>
                  <a:lnTo>
                    <a:pt x="468" y="232"/>
                  </a:lnTo>
                  <a:lnTo>
                    <a:pt x="468" y="232"/>
                  </a:lnTo>
                  <a:lnTo>
                    <a:pt x="468" y="230"/>
                  </a:lnTo>
                  <a:lnTo>
                    <a:pt x="470" y="228"/>
                  </a:lnTo>
                  <a:lnTo>
                    <a:pt x="470" y="228"/>
                  </a:lnTo>
                  <a:lnTo>
                    <a:pt x="474" y="228"/>
                  </a:lnTo>
                  <a:lnTo>
                    <a:pt x="476" y="226"/>
                  </a:lnTo>
                  <a:lnTo>
                    <a:pt x="474" y="224"/>
                  </a:lnTo>
                  <a:lnTo>
                    <a:pt x="474" y="224"/>
                  </a:lnTo>
                  <a:lnTo>
                    <a:pt x="470" y="222"/>
                  </a:lnTo>
                  <a:lnTo>
                    <a:pt x="470" y="222"/>
                  </a:lnTo>
                  <a:lnTo>
                    <a:pt x="468" y="222"/>
                  </a:lnTo>
                  <a:lnTo>
                    <a:pt x="466" y="222"/>
                  </a:lnTo>
                  <a:lnTo>
                    <a:pt x="466" y="224"/>
                  </a:lnTo>
                  <a:lnTo>
                    <a:pt x="468" y="224"/>
                  </a:lnTo>
                  <a:lnTo>
                    <a:pt x="468" y="224"/>
                  </a:lnTo>
                  <a:lnTo>
                    <a:pt x="468" y="228"/>
                  </a:lnTo>
                  <a:lnTo>
                    <a:pt x="468" y="228"/>
                  </a:lnTo>
                  <a:lnTo>
                    <a:pt x="458" y="228"/>
                  </a:lnTo>
                  <a:lnTo>
                    <a:pt x="452" y="234"/>
                  </a:lnTo>
                  <a:lnTo>
                    <a:pt x="452" y="234"/>
                  </a:lnTo>
                  <a:lnTo>
                    <a:pt x="446" y="232"/>
                  </a:lnTo>
                  <a:lnTo>
                    <a:pt x="446" y="232"/>
                  </a:lnTo>
                  <a:lnTo>
                    <a:pt x="444" y="232"/>
                  </a:lnTo>
                  <a:lnTo>
                    <a:pt x="444" y="232"/>
                  </a:lnTo>
                  <a:lnTo>
                    <a:pt x="444" y="234"/>
                  </a:lnTo>
                  <a:lnTo>
                    <a:pt x="444" y="234"/>
                  </a:lnTo>
                  <a:lnTo>
                    <a:pt x="446" y="234"/>
                  </a:lnTo>
                  <a:lnTo>
                    <a:pt x="446" y="234"/>
                  </a:lnTo>
                  <a:lnTo>
                    <a:pt x="444" y="238"/>
                  </a:lnTo>
                  <a:lnTo>
                    <a:pt x="444" y="238"/>
                  </a:lnTo>
                  <a:lnTo>
                    <a:pt x="442" y="236"/>
                  </a:lnTo>
                  <a:lnTo>
                    <a:pt x="442" y="236"/>
                  </a:lnTo>
                  <a:lnTo>
                    <a:pt x="440" y="236"/>
                  </a:lnTo>
                  <a:lnTo>
                    <a:pt x="438" y="238"/>
                  </a:lnTo>
                  <a:lnTo>
                    <a:pt x="438" y="238"/>
                  </a:lnTo>
                  <a:lnTo>
                    <a:pt x="436" y="236"/>
                  </a:lnTo>
                  <a:lnTo>
                    <a:pt x="436" y="236"/>
                  </a:lnTo>
                  <a:lnTo>
                    <a:pt x="436" y="236"/>
                  </a:lnTo>
                  <a:lnTo>
                    <a:pt x="436" y="232"/>
                  </a:lnTo>
                  <a:lnTo>
                    <a:pt x="436" y="232"/>
                  </a:lnTo>
                  <a:lnTo>
                    <a:pt x="440" y="232"/>
                  </a:lnTo>
                  <a:lnTo>
                    <a:pt x="440" y="232"/>
                  </a:lnTo>
                  <a:lnTo>
                    <a:pt x="442" y="224"/>
                  </a:lnTo>
                  <a:lnTo>
                    <a:pt x="442" y="218"/>
                  </a:lnTo>
                  <a:lnTo>
                    <a:pt x="442" y="218"/>
                  </a:lnTo>
                  <a:lnTo>
                    <a:pt x="454" y="220"/>
                  </a:lnTo>
                  <a:lnTo>
                    <a:pt x="454" y="220"/>
                  </a:lnTo>
                  <a:lnTo>
                    <a:pt x="458" y="216"/>
                  </a:lnTo>
                  <a:lnTo>
                    <a:pt x="458" y="216"/>
                  </a:lnTo>
                  <a:lnTo>
                    <a:pt x="462" y="218"/>
                  </a:lnTo>
                  <a:lnTo>
                    <a:pt x="462" y="218"/>
                  </a:lnTo>
                  <a:lnTo>
                    <a:pt x="470" y="216"/>
                  </a:lnTo>
                  <a:lnTo>
                    <a:pt x="474" y="216"/>
                  </a:lnTo>
                  <a:lnTo>
                    <a:pt x="478" y="218"/>
                  </a:lnTo>
                  <a:lnTo>
                    <a:pt x="478" y="218"/>
                  </a:lnTo>
                  <a:lnTo>
                    <a:pt x="482" y="222"/>
                  </a:lnTo>
                  <a:lnTo>
                    <a:pt x="482" y="226"/>
                  </a:lnTo>
                  <a:lnTo>
                    <a:pt x="484" y="234"/>
                  </a:lnTo>
                  <a:lnTo>
                    <a:pt x="484" y="234"/>
                  </a:lnTo>
                  <a:lnTo>
                    <a:pt x="486" y="236"/>
                  </a:lnTo>
                  <a:lnTo>
                    <a:pt x="490" y="236"/>
                  </a:lnTo>
                  <a:lnTo>
                    <a:pt x="494" y="232"/>
                  </a:lnTo>
                  <a:lnTo>
                    <a:pt x="494" y="232"/>
                  </a:lnTo>
                  <a:lnTo>
                    <a:pt x="498" y="236"/>
                  </a:lnTo>
                  <a:lnTo>
                    <a:pt x="494" y="240"/>
                  </a:lnTo>
                  <a:lnTo>
                    <a:pt x="494" y="240"/>
                  </a:lnTo>
                  <a:lnTo>
                    <a:pt x="500" y="240"/>
                  </a:lnTo>
                  <a:lnTo>
                    <a:pt x="506" y="240"/>
                  </a:lnTo>
                  <a:lnTo>
                    <a:pt x="506" y="240"/>
                  </a:lnTo>
                  <a:lnTo>
                    <a:pt x="506" y="238"/>
                  </a:lnTo>
                  <a:lnTo>
                    <a:pt x="508" y="236"/>
                  </a:lnTo>
                  <a:lnTo>
                    <a:pt x="508" y="238"/>
                  </a:lnTo>
                  <a:lnTo>
                    <a:pt x="508" y="238"/>
                  </a:lnTo>
                  <a:lnTo>
                    <a:pt x="510" y="238"/>
                  </a:lnTo>
                  <a:lnTo>
                    <a:pt x="512" y="238"/>
                  </a:lnTo>
                  <a:lnTo>
                    <a:pt x="512" y="238"/>
                  </a:lnTo>
                  <a:lnTo>
                    <a:pt x="512" y="240"/>
                  </a:lnTo>
                  <a:lnTo>
                    <a:pt x="512" y="242"/>
                  </a:lnTo>
                  <a:lnTo>
                    <a:pt x="512" y="242"/>
                  </a:lnTo>
                  <a:lnTo>
                    <a:pt x="516" y="242"/>
                  </a:lnTo>
                  <a:lnTo>
                    <a:pt x="516" y="242"/>
                  </a:lnTo>
                  <a:lnTo>
                    <a:pt x="516" y="242"/>
                  </a:lnTo>
                  <a:lnTo>
                    <a:pt x="516" y="244"/>
                  </a:lnTo>
                  <a:lnTo>
                    <a:pt x="516" y="244"/>
                  </a:lnTo>
                  <a:lnTo>
                    <a:pt x="520" y="244"/>
                  </a:lnTo>
                  <a:lnTo>
                    <a:pt x="524" y="244"/>
                  </a:lnTo>
                  <a:lnTo>
                    <a:pt x="524" y="248"/>
                  </a:lnTo>
                  <a:lnTo>
                    <a:pt x="524" y="248"/>
                  </a:lnTo>
                  <a:lnTo>
                    <a:pt x="528" y="248"/>
                  </a:lnTo>
                  <a:lnTo>
                    <a:pt x="528" y="248"/>
                  </a:lnTo>
                  <a:lnTo>
                    <a:pt x="528" y="246"/>
                  </a:lnTo>
                  <a:lnTo>
                    <a:pt x="530" y="246"/>
                  </a:lnTo>
                  <a:lnTo>
                    <a:pt x="530" y="246"/>
                  </a:lnTo>
                  <a:lnTo>
                    <a:pt x="532" y="250"/>
                  </a:lnTo>
                  <a:lnTo>
                    <a:pt x="534" y="250"/>
                  </a:lnTo>
                  <a:lnTo>
                    <a:pt x="534" y="250"/>
                  </a:lnTo>
                  <a:lnTo>
                    <a:pt x="542" y="246"/>
                  </a:lnTo>
                  <a:lnTo>
                    <a:pt x="546" y="244"/>
                  </a:lnTo>
                  <a:lnTo>
                    <a:pt x="562" y="246"/>
                  </a:lnTo>
                  <a:lnTo>
                    <a:pt x="562" y="246"/>
                  </a:lnTo>
                  <a:lnTo>
                    <a:pt x="566" y="248"/>
                  </a:lnTo>
                  <a:lnTo>
                    <a:pt x="570" y="248"/>
                  </a:lnTo>
                  <a:lnTo>
                    <a:pt x="570" y="248"/>
                  </a:lnTo>
                  <a:lnTo>
                    <a:pt x="572" y="246"/>
                  </a:lnTo>
                  <a:lnTo>
                    <a:pt x="574" y="244"/>
                  </a:lnTo>
                  <a:lnTo>
                    <a:pt x="574" y="244"/>
                  </a:lnTo>
                  <a:lnTo>
                    <a:pt x="576" y="244"/>
                  </a:lnTo>
                  <a:lnTo>
                    <a:pt x="578" y="246"/>
                  </a:lnTo>
                  <a:lnTo>
                    <a:pt x="578" y="246"/>
                  </a:lnTo>
                  <a:lnTo>
                    <a:pt x="578" y="244"/>
                  </a:lnTo>
                  <a:lnTo>
                    <a:pt x="578" y="244"/>
                  </a:lnTo>
                  <a:lnTo>
                    <a:pt x="578" y="244"/>
                  </a:lnTo>
                  <a:lnTo>
                    <a:pt x="576" y="242"/>
                  </a:lnTo>
                  <a:lnTo>
                    <a:pt x="576" y="238"/>
                  </a:lnTo>
                  <a:lnTo>
                    <a:pt x="576" y="230"/>
                  </a:lnTo>
                  <a:lnTo>
                    <a:pt x="576" y="230"/>
                  </a:lnTo>
                  <a:lnTo>
                    <a:pt x="578" y="232"/>
                  </a:lnTo>
                  <a:lnTo>
                    <a:pt x="578" y="232"/>
                  </a:lnTo>
                  <a:lnTo>
                    <a:pt x="578" y="228"/>
                  </a:lnTo>
                  <a:lnTo>
                    <a:pt x="578" y="226"/>
                  </a:lnTo>
                  <a:lnTo>
                    <a:pt x="578" y="226"/>
                  </a:lnTo>
                  <a:lnTo>
                    <a:pt x="582" y="228"/>
                  </a:lnTo>
                  <a:lnTo>
                    <a:pt x="586" y="232"/>
                  </a:lnTo>
                  <a:lnTo>
                    <a:pt x="586" y="232"/>
                  </a:lnTo>
                  <a:lnTo>
                    <a:pt x="588" y="232"/>
                  </a:lnTo>
                  <a:lnTo>
                    <a:pt x="588" y="234"/>
                  </a:lnTo>
                  <a:lnTo>
                    <a:pt x="588" y="234"/>
                  </a:lnTo>
                  <a:lnTo>
                    <a:pt x="592" y="236"/>
                  </a:lnTo>
                  <a:lnTo>
                    <a:pt x="592" y="236"/>
                  </a:lnTo>
                  <a:lnTo>
                    <a:pt x="592" y="236"/>
                  </a:lnTo>
                  <a:lnTo>
                    <a:pt x="592" y="236"/>
                  </a:lnTo>
                  <a:lnTo>
                    <a:pt x="596" y="238"/>
                  </a:lnTo>
                  <a:lnTo>
                    <a:pt x="596" y="236"/>
                  </a:lnTo>
                  <a:lnTo>
                    <a:pt x="596" y="236"/>
                  </a:lnTo>
                  <a:lnTo>
                    <a:pt x="598" y="232"/>
                  </a:lnTo>
                  <a:lnTo>
                    <a:pt x="600" y="238"/>
                  </a:lnTo>
                  <a:lnTo>
                    <a:pt x="600" y="238"/>
                  </a:lnTo>
                  <a:lnTo>
                    <a:pt x="598" y="238"/>
                  </a:lnTo>
                  <a:lnTo>
                    <a:pt x="600" y="240"/>
                  </a:lnTo>
                  <a:lnTo>
                    <a:pt x="600" y="240"/>
                  </a:lnTo>
                  <a:lnTo>
                    <a:pt x="600" y="238"/>
                  </a:lnTo>
                  <a:lnTo>
                    <a:pt x="602" y="238"/>
                  </a:lnTo>
                  <a:lnTo>
                    <a:pt x="602" y="238"/>
                  </a:lnTo>
                  <a:lnTo>
                    <a:pt x="600" y="246"/>
                  </a:lnTo>
                  <a:lnTo>
                    <a:pt x="598" y="254"/>
                  </a:lnTo>
                  <a:lnTo>
                    <a:pt x="598" y="254"/>
                  </a:lnTo>
                  <a:lnTo>
                    <a:pt x="600" y="258"/>
                  </a:lnTo>
                  <a:lnTo>
                    <a:pt x="604" y="260"/>
                  </a:lnTo>
                  <a:lnTo>
                    <a:pt x="604" y="260"/>
                  </a:lnTo>
                  <a:lnTo>
                    <a:pt x="608" y="260"/>
                  </a:lnTo>
                  <a:lnTo>
                    <a:pt x="608" y="260"/>
                  </a:lnTo>
                  <a:lnTo>
                    <a:pt x="608" y="262"/>
                  </a:lnTo>
                  <a:lnTo>
                    <a:pt x="608" y="262"/>
                  </a:lnTo>
                  <a:lnTo>
                    <a:pt x="608" y="262"/>
                  </a:lnTo>
                  <a:lnTo>
                    <a:pt x="612" y="266"/>
                  </a:lnTo>
                  <a:lnTo>
                    <a:pt x="618" y="268"/>
                  </a:lnTo>
                  <a:lnTo>
                    <a:pt x="618" y="266"/>
                  </a:lnTo>
                  <a:lnTo>
                    <a:pt x="620" y="266"/>
                  </a:lnTo>
                  <a:lnTo>
                    <a:pt x="620" y="264"/>
                  </a:lnTo>
                  <a:lnTo>
                    <a:pt x="620" y="264"/>
                  </a:lnTo>
                  <a:lnTo>
                    <a:pt x="614" y="262"/>
                  </a:lnTo>
                  <a:lnTo>
                    <a:pt x="614" y="262"/>
                  </a:lnTo>
                  <a:lnTo>
                    <a:pt x="616" y="256"/>
                  </a:lnTo>
                  <a:lnTo>
                    <a:pt x="616" y="256"/>
                  </a:lnTo>
                  <a:lnTo>
                    <a:pt x="614" y="256"/>
                  </a:lnTo>
                  <a:lnTo>
                    <a:pt x="610" y="254"/>
                  </a:lnTo>
                  <a:lnTo>
                    <a:pt x="610" y="252"/>
                  </a:lnTo>
                  <a:lnTo>
                    <a:pt x="610" y="252"/>
                  </a:lnTo>
                  <a:lnTo>
                    <a:pt x="614" y="250"/>
                  </a:lnTo>
                  <a:lnTo>
                    <a:pt x="614" y="250"/>
                  </a:lnTo>
                  <a:lnTo>
                    <a:pt x="614" y="246"/>
                  </a:lnTo>
                  <a:lnTo>
                    <a:pt x="614" y="246"/>
                  </a:lnTo>
                  <a:lnTo>
                    <a:pt x="618" y="244"/>
                  </a:lnTo>
                  <a:lnTo>
                    <a:pt x="618" y="244"/>
                  </a:lnTo>
                  <a:lnTo>
                    <a:pt x="618" y="244"/>
                  </a:lnTo>
                  <a:lnTo>
                    <a:pt x="616" y="244"/>
                  </a:lnTo>
                  <a:lnTo>
                    <a:pt x="616" y="242"/>
                  </a:lnTo>
                  <a:lnTo>
                    <a:pt x="616" y="242"/>
                  </a:lnTo>
                  <a:lnTo>
                    <a:pt x="622" y="242"/>
                  </a:lnTo>
                  <a:lnTo>
                    <a:pt x="622" y="242"/>
                  </a:lnTo>
                  <a:lnTo>
                    <a:pt x="624" y="240"/>
                  </a:lnTo>
                  <a:lnTo>
                    <a:pt x="626" y="236"/>
                  </a:lnTo>
                  <a:lnTo>
                    <a:pt x="628" y="234"/>
                  </a:lnTo>
                  <a:lnTo>
                    <a:pt x="630" y="232"/>
                  </a:lnTo>
                  <a:lnTo>
                    <a:pt x="630" y="232"/>
                  </a:lnTo>
                  <a:lnTo>
                    <a:pt x="634" y="232"/>
                  </a:lnTo>
                  <a:lnTo>
                    <a:pt x="634" y="232"/>
                  </a:lnTo>
                  <a:lnTo>
                    <a:pt x="644" y="226"/>
                  </a:lnTo>
                  <a:lnTo>
                    <a:pt x="644" y="226"/>
                  </a:lnTo>
                  <a:lnTo>
                    <a:pt x="644" y="224"/>
                  </a:lnTo>
                  <a:lnTo>
                    <a:pt x="644" y="224"/>
                  </a:lnTo>
                  <a:lnTo>
                    <a:pt x="644" y="220"/>
                  </a:lnTo>
                  <a:lnTo>
                    <a:pt x="644" y="220"/>
                  </a:lnTo>
                  <a:lnTo>
                    <a:pt x="638" y="224"/>
                  </a:lnTo>
                  <a:lnTo>
                    <a:pt x="638" y="224"/>
                  </a:lnTo>
                  <a:lnTo>
                    <a:pt x="634" y="224"/>
                  </a:lnTo>
                  <a:lnTo>
                    <a:pt x="632" y="222"/>
                  </a:lnTo>
                  <a:lnTo>
                    <a:pt x="632" y="218"/>
                  </a:lnTo>
                  <a:lnTo>
                    <a:pt x="634" y="216"/>
                  </a:lnTo>
                  <a:lnTo>
                    <a:pt x="634" y="216"/>
                  </a:lnTo>
                  <a:lnTo>
                    <a:pt x="632" y="212"/>
                  </a:lnTo>
                  <a:lnTo>
                    <a:pt x="632" y="212"/>
                  </a:lnTo>
                  <a:lnTo>
                    <a:pt x="632" y="210"/>
                  </a:lnTo>
                  <a:lnTo>
                    <a:pt x="632" y="210"/>
                  </a:lnTo>
                  <a:lnTo>
                    <a:pt x="636" y="206"/>
                  </a:lnTo>
                  <a:lnTo>
                    <a:pt x="636" y="206"/>
                  </a:lnTo>
                  <a:lnTo>
                    <a:pt x="648" y="208"/>
                  </a:lnTo>
                  <a:lnTo>
                    <a:pt x="648" y="208"/>
                  </a:lnTo>
                  <a:lnTo>
                    <a:pt x="646" y="204"/>
                  </a:lnTo>
                  <a:lnTo>
                    <a:pt x="646" y="200"/>
                  </a:lnTo>
                  <a:lnTo>
                    <a:pt x="646" y="200"/>
                  </a:lnTo>
                  <a:lnTo>
                    <a:pt x="650" y="196"/>
                  </a:lnTo>
                  <a:lnTo>
                    <a:pt x="650" y="196"/>
                  </a:lnTo>
                  <a:lnTo>
                    <a:pt x="656" y="196"/>
                  </a:lnTo>
                  <a:lnTo>
                    <a:pt x="656" y="196"/>
                  </a:lnTo>
                  <a:lnTo>
                    <a:pt x="656" y="194"/>
                  </a:lnTo>
                  <a:lnTo>
                    <a:pt x="656" y="194"/>
                  </a:lnTo>
                  <a:lnTo>
                    <a:pt x="654" y="194"/>
                  </a:lnTo>
                  <a:lnTo>
                    <a:pt x="652" y="192"/>
                  </a:lnTo>
                  <a:lnTo>
                    <a:pt x="652" y="192"/>
                  </a:lnTo>
                  <a:lnTo>
                    <a:pt x="646" y="196"/>
                  </a:lnTo>
                  <a:lnTo>
                    <a:pt x="642" y="200"/>
                  </a:lnTo>
                  <a:lnTo>
                    <a:pt x="642" y="200"/>
                  </a:lnTo>
                  <a:lnTo>
                    <a:pt x="634" y="202"/>
                  </a:lnTo>
                  <a:lnTo>
                    <a:pt x="634" y="202"/>
                  </a:lnTo>
                  <a:lnTo>
                    <a:pt x="630" y="194"/>
                  </a:lnTo>
                  <a:lnTo>
                    <a:pt x="626" y="190"/>
                  </a:lnTo>
                  <a:lnTo>
                    <a:pt x="620" y="188"/>
                  </a:lnTo>
                  <a:lnTo>
                    <a:pt x="618" y="188"/>
                  </a:lnTo>
                  <a:lnTo>
                    <a:pt x="618" y="188"/>
                  </a:lnTo>
                  <a:lnTo>
                    <a:pt x="618" y="194"/>
                  </a:lnTo>
                  <a:lnTo>
                    <a:pt x="618" y="194"/>
                  </a:lnTo>
                  <a:lnTo>
                    <a:pt x="620" y="194"/>
                  </a:lnTo>
                  <a:lnTo>
                    <a:pt x="618" y="196"/>
                  </a:lnTo>
                  <a:lnTo>
                    <a:pt x="616" y="198"/>
                  </a:lnTo>
                  <a:lnTo>
                    <a:pt x="616" y="198"/>
                  </a:lnTo>
                  <a:lnTo>
                    <a:pt x="616" y="196"/>
                  </a:lnTo>
                  <a:lnTo>
                    <a:pt x="614" y="194"/>
                  </a:lnTo>
                  <a:lnTo>
                    <a:pt x="614" y="194"/>
                  </a:lnTo>
                  <a:lnTo>
                    <a:pt x="614" y="196"/>
                  </a:lnTo>
                  <a:lnTo>
                    <a:pt x="614" y="196"/>
                  </a:lnTo>
                  <a:lnTo>
                    <a:pt x="612" y="196"/>
                  </a:lnTo>
                  <a:lnTo>
                    <a:pt x="612" y="196"/>
                  </a:lnTo>
                  <a:lnTo>
                    <a:pt x="612" y="190"/>
                  </a:lnTo>
                  <a:lnTo>
                    <a:pt x="612" y="190"/>
                  </a:lnTo>
                  <a:lnTo>
                    <a:pt x="614" y="188"/>
                  </a:lnTo>
                  <a:lnTo>
                    <a:pt x="614" y="188"/>
                  </a:lnTo>
                  <a:lnTo>
                    <a:pt x="614" y="188"/>
                  </a:lnTo>
                  <a:lnTo>
                    <a:pt x="614" y="186"/>
                  </a:lnTo>
                  <a:lnTo>
                    <a:pt x="614" y="186"/>
                  </a:lnTo>
                  <a:lnTo>
                    <a:pt x="610" y="186"/>
                  </a:lnTo>
                  <a:lnTo>
                    <a:pt x="606" y="182"/>
                  </a:lnTo>
                  <a:lnTo>
                    <a:pt x="606" y="178"/>
                  </a:lnTo>
                  <a:lnTo>
                    <a:pt x="606" y="178"/>
                  </a:lnTo>
                  <a:lnTo>
                    <a:pt x="604" y="178"/>
                  </a:lnTo>
                  <a:lnTo>
                    <a:pt x="604" y="178"/>
                  </a:lnTo>
                  <a:lnTo>
                    <a:pt x="604" y="174"/>
                  </a:lnTo>
                  <a:lnTo>
                    <a:pt x="604" y="174"/>
                  </a:lnTo>
                  <a:lnTo>
                    <a:pt x="612" y="174"/>
                  </a:lnTo>
                  <a:lnTo>
                    <a:pt x="612" y="174"/>
                  </a:lnTo>
                  <a:lnTo>
                    <a:pt x="610" y="170"/>
                  </a:lnTo>
                  <a:lnTo>
                    <a:pt x="608" y="164"/>
                  </a:lnTo>
                  <a:lnTo>
                    <a:pt x="610" y="162"/>
                  </a:lnTo>
                  <a:lnTo>
                    <a:pt x="610" y="162"/>
                  </a:lnTo>
                  <a:lnTo>
                    <a:pt x="610" y="160"/>
                  </a:lnTo>
                  <a:lnTo>
                    <a:pt x="608" y="160"/>
                  </a:lnTo>
                  <a:lnTo>
                    <a:pt x="608" y="160"/>
                  </a:lnTo>
                  <a:lnTo>
                    <a:pt x="608" y="160"/>
                  </a:lnTo>
                  <a:lnTo>
                    <a:pt x="610" y="156"/>
                  </a:lnTo>
                  <a:lnTo>
                    <a:pt x="610" y="156"/>
                  </a:lnTo>
                  <a:lnTo>
                    <a:pt x="612" y="154"/>
                  </a:lnTo>
                  <a:lnTo>
                    <a:pt x="612" y="154"/>
                  </a:lnTo>
                  <a:lnTo>
                    <a:pt x="612" y="150"/>
                  </a:lnTo>
                  <a:lnTo>
                    <a:pt x="612" y="150"/>
                  </a:lnTo>
                  <a:lnTo>
                    <a:pt x="616" y="150"/>
                  </a:lnTo>
                  <a:lnTo>
                    <a:pt x="616" y="150"/>
                  </a:lnTo>
                  <a:lnTo>
                    <a:pt x="620" y="154"/>
                  </a:lnTo>
                  <a:lnTo>
                    <a:pt x="620" y="154"/>
                  </a:lnTo>
                  <a:lnTo>
                    <a:pt x="622" y="154"/>
                  </a:lnTo>
                  <a:lnTo>
                    <a:pt x="622" y="154"/>
                  </a:lnTo>
                  <a:lnTo>
                    <a:pt x="616" y="146"/>
                  </a:lnTo>
                  <a:lnTo>
                    <a:pt x="616" y="146"/>
                  </a:lnTo>
                  <a:lnTo>
                    <a:pt x="618" y="142"/>
                  </a:lnTo>
                  <a:lnTo>
                    <a:pt x="618" y="142"/>
                  </a:lnTo>
                  <a:lnTo>
                    <a:pt x="624" y="140"/>
                  </a:lnTo>
                  <a:lnTo>
                    <a:pt x="624" y="140"/>
                  </a:lnTo>
                  <a:lnTo>
                    <a:pt x="624" y="140"/>
                  </a:lnTo>
                  <a:lnTo>
                    <a:pt x="624" y="138"/>
                  </a:lnTo>
                  <a:lnTo>
                    <a:pt x="624" y="138"/>
                  </a:lnTo>
                  <a:lnTo>
                    <a:pt x="624" y="136"/>
                  </a:lnTo>
                  <a:lnTo>
                    <a:pt x="624" y="132"/>
                  </a:lnTo>
                  <a:lnTo>
                    <a:pt x="624" y="124"/>
                  </a:lnTo>
                  <a:lnTo>
                    <a:pt x="624" y="124"/>
                  </a:lnTo>
                  <a:lnTo>
                    <a:pt x="620" y="120"/>
                  </a:lnTo>
                  <a:lnTo>
                    <a:pt x="620" y="120"/>
                  </a:lnTo>
                  <a:lnTo>
                    <a:pt x="620" y="118"/>
                  </a:lnTo>
                  <a:lnTo>
                    <a:pt x="622" y="118"/>
                  </a:lnTo>
                  <a:lnTo>
                    <a:pt x="622" y="118"/>
                  </a:lnTo>
                  <a:lnTo>
                    <a:pt x="622" y="112"/>
                  </a:lnTo>
                  <a:lnTo>
                    <a:pt x="620" y="112"/>
                  </a:lnTo>
                  <a:lnTo>
                    <a:pt x="620" y="112"/>
                  </a:lnTo>
                  <a:lnTo>
                    <a:pt x="620" y="104"/>
                  </a:lnTo>
                  <a:lnTo>
                    <a:pt x="620" y="104"/>
                  </a:lnTo>
                  <a:lnTo>
                    <a:pt x="616" y="100"/>
                  </a:lnTo>
                  <a:lnTo>
                    <a:pt x="616" y="100"/>
                  </a:lnTo>
                  <a:lnTo>
                    <a:pt x="618" y="96"/>
                  </a:lnTo>
                  <a:lnTo>
                    <a:pt x="616" y="96"/>
                  </a:lnTo>
                  <a:lnTo>
                    <a:pt x="616" y="96"/>
                  </a:lnTo>
                  <a:lnTo>
                    <a:pt x="616" y="90"/>
                  </a:lnTo>
                  <a:lnTo>
                    <a:pt x="616" y="90"/>
                  </a:lnTo>
                  <a:lnTo>
                    <a:pt x="620" y="90"/>
                  </a:lnTo>
                  <a:lnTo>
                    <a:pt x="618" y="82"/>
                  </a:lnTo>
                  <a:lnTo>
                    <a:pt x="618" y="82"/>
                  </a:lnTo>
                  <a:lnTo>
                    <a:pt x="632" y="82"/>
                  </a:lnTo>
                  <a:lnTo>
                    <a:pt x="632" y="82"/>
                  </a:lnTo>
                  <a:lnTo>
                    <a:pt x="632" y="84"/>
                  </a:lnTo>
                  <a:lnTo>
                    <a:pt x="634" y="84"/>
                  </a:lnTo>
                  <a:lnTo>
                    <a:pt x="634" y="84"/>
                  </a:lnTo>
                  <a:lnTo>
                    <a:pt x="640" y="76"/>
                  </a:lnTo>
                  <a:lnTo>
                    <a:pt x="640" y="76"/>
                  </a:lnTo>
                  <a:lnTo>
                    <a:pt x="652" y="78"/>
                  </a:lnTo>
                  <a:lnTo>
                    <a:pt x="662" y="82"/>
                  </a:lnTo>
                  <a:lnTo>
                    <a:pt x="662" y="82"/>
                  </a:lnTo>
                  <a:lnTo>
                    <a:pt x="664" y="86"/>
                  </a:lnTo>
                  <a:lnTo>
                    <a:pt x="664" y="86"/>
                  </a:lnTo>
                  <a:lnTo>
                    <a:pt x="666" y="84"/>
                  </a:lnTo>
                  <a:lnTo>
                    <a:pt x="666" y="82"/>
                  </a:lnTo>
                  <a:lnTo>
                    <a:pt x="666" y="82"/>
                  </a:lnTo>
                  <a:lnTo>
                    <a:pt x="678" y="84"/>
                  </a:lnTo>
                  <a:lnTo>
                    <a:pt x="688" y="86"/>
                  </a:lnTo>
                  <a:lnTo>
                    <a:pt x="688" y="86"/>
                  </a:lnTo>
                  <a:lnTo>
                    <a:pt x="688" y="90"/>
                  </a:lnTo>
                  <a:lnTo>
                    <a:pt x="686" y="96"/>
                  </a:lnTo>
                  <a:lnTo>
                    <a:pt x="686" y="96"/>
                  </a:lnTo>
                  <a:lnTo>
                    <a:pt x="684" y="96"/>
                  </a:lnTo>
                  <a:lnTo>
                    <a:pt x="684" y="96"/>
                  </a:lnTo>
                  <a:lnTo>
                    <a:pt x="684" y="102"/>
                  </a:lnTo>
                  <a:lnTo>
                    <a:pt x="684" y="102"/>
                  </a:lnTo>
                  <a:lnTo>
                    <a:pt x="682" y="102"/>
                  </a:lnTo>
                  <a:lnTo>
                    <a:pt x="680" y="104"/>
                  </a:lnTo>
                  <a:lnTo>
                    <a:pt x="680" y="104"/>
                  </a:lnTo>
                  <a:lnTo>
                    <a:pt x="676" y="108"/>
                  </a:lnTo>
                  <a:lnTo>
                    <a:pt x="674" y="112"/>
                  </a:lnTo>
                  <a:lnTo>
                    <a:pt x="674" y="112"/>
                  </a:lnTo>
                  <a:lnTo>
                    <a:pt x="662" y="114"/>
                  </a:lnTo>
                  <a:lnTo>
                    <a:pt x="652" y="116"/>
                  </a:lnTo>
                  <a:lnTo>
                    <a:pt x="652" y="116"/>
                  </a:lnTo>
                  <a:lnTo>
                    <a:pt x="644" y="116"/>
                  </a:lnTo>
                  <a:lnTo>
                    <a:pt x="638" y="116"/>
                  </a:lnTo>
                  <a:lnTo>
                    <a:pt x="638" y="116"/>
                  </a:lnTo>
                  <a:lnTo>
                    <a:pt x="638" y="116"/>
                  </a:lnTo>
                  <a:lnTo>
                    <a:pt x="636" y="118"/>
                  </a:lnTo>
                  <a:lnTo>
                    <a:pt x="636" y="118"/>
                  </a:lnTo>
                  <a:lnTo>
                    <a:pt x="636" y="118"/>
                  </a:lnTo>
                  <a:lnTo>
                    <a:pt x="636" y="118"/>
                  </a:lnTo>
                  <a:lnTo>
                    <a:pt x="634" y="118"/>
                  </a:lnTo>
                  <a:lnTo>
                    <a:pt x="634" y="118"/>
                  </a:lnTo>
                  <a:lnTo>
                    <a:pt x="634" y="120"/>
                  </a:lnTo>
                  <a:lnTo>
                    <a:pt x="634" y="122"/>
                  </a:lnTo>
                  <a:lnTo>
                    <a:pt x="634" y="122"/>
                  </a:lnTo>
                  <a:lnTo>
                    <a:pt x="640" y="126"/>
                  </a:lnTo>
                  <a:lnTo>
                    <a:pt x="640" y="126"/>
                  </a:lnTo>
                  <a:lnTo>
                    <a:pt x="640" y="128"/>
                  </a:lnTo>
                  <a:lnTo>
                    <a:pt x="640" y="130"/>
                  </a:lnTo>
                  <a:lnTo>
                    <a:pt x="640" y="130"/>
                  </a:lnTo>
                  <a:lnTo>
                    <a:pt x="634" y="132"/>
                  </a:lnTo>
                  <a:lnTo>
                    <a:pt x="634" y="132"/>
                  </a:lnTo>
                  <a:lnTo>
                    <a:pt x="632" y="136"/>
                  </a:lnTo>
                  <a:lnTo>
                    <a:pt x="632" y="136"/>
                  </a:lnTo>
                  <a:lnTo>
                    <a:pt x="634" y="136"/>
                  </a:lnTo>
                  <a:lnTo>
                    <a:pt x="634" y="136"/>
                  </a:lnTo>
                  <a:lnTo>
                    <a:pt x="634" y="138"/>
                  </a:lnTo>
                  <a:lnTo>
                    <a:pt x="634" y="138"/>
                  </a:lnTo>
                  <a:lnTo>
                    <a:pt x="634" y="138"/>
                  </a:lnTo>
                  <a:lnTo>
                    <a:pt x="630" y="138"/>
                  </a:lnTo>
                  <a:lnTo>
                    <a:pt x="630" y="138"/>
                  </a:lnTo>
                  <a:lnTo>
                    <a:pt x="630" y="142"/>
                  </a:lnTo>
                  <a:lnTo>
                    <a:pt x="630" y="142"/>
                  </a:lnTo>
                  <a:lnTo>
                    <a:pt x="632" y="142"/>
                  </a:lnTo>
                  <a:lnTo>
                    <a:pt x="634" y="142"/>
                  </a:lnTo>
                  <a:lnTo>
                    <a:pt x="634" y="142"/>
                  </a:lnTo>
                  <a:lnTo>
                    <a:pt x="634" y="144"/>
                  </a:lnTo>
                  <a:lnTo>
                    <a:pt x="634" y="146"/>
                  </a:lnTo>
                  <a:lnTo>
                    <a:pt x="634" y="146"/>
                  </a:lnTo>
                  <a:lnTo>
                    <a:pt x="636" y="144"/>
                  </a:lnTo>
                  <a:lnTo>
                    <a:pt x="644" y="150"/>
                  </a:lnTo>
                  <a:lnTo>
                    <a:pt x="644" y="152"/>
                  </a:lnTo>
                  <a:lnTo>
                    <a:pt x="644" y="152"/>
                  </a:lnTo>
                  <a:lnTo>
                    <a:pt x="648" y="152"/>
                  </a:lnTo>
                  <a:lnTo>
                    <a:pt x="648" y="152"/>
                  </a:lnTo>
                  <a:lnTo>
                    <a:pt x="652" y="156"/>
                  </a:lnTo>
                  <a:lnTo>
                    <a:pt x="652" y="158"/>
                  </a:lnTo>
                  <a:lnTo>
                    <a:pt x="652" y="158"/>
                  </a:lnTo>
                  <a:lnTo>
                    <a:pt x="656" y="158"/>
                  </a:lnTo>
                  <a:lnTo>
                    <a:pt x="658" y="158"/>
                  </a:lnTo>
                  <a:lnTo>
                    <a:pt x="658" y="158"/>
                  </a:lnTo>
                  <a:lnTo>
                    <a:pt x="662" y="162"/>
                  </a:lnTo>
                  <a:lnTo>
                    <a:pt x="664" y="166"/>
                  </a:lnTo>
                  <a:lnTo>
                    <a:pt x="664" y="166"/>
                  </a:lnTo>
                  <a:lnTo>
                    <a:pt x="668" y="166"/>
                  </a:lnTo>
                  <a:lnTo>
                    <a:pt x="670" y="166"/>
                  </a:lnTo>
                  <a:lnTo>
                    <a:pt x="674" y="172"/>
                  </a:lnTo>
                  <a:lnTo>
                    <a:pt x="674" y="172"/>
                  </a:lnTo>
                  <a:lnTo>
                    <a:pt x="678" y="170"/>
                  </a:lnTo>
                  <a:lnTo>
                    <a:pt x="678" y="178"/>
                  </a:lnTo>
                  <a:lnTo>
                    <a:pt x="678" y="178"/>
                  </a:lnTo>
                  <a:lnTo>
                    <a:pt x="670" y="178"/>
                  </a:lnTo>
                  <a:lnTo>
                    <a:pt x="668" y="176"/>
                  </a:lnTo>
                  <a:lnTo>
                    <a:pt x="668" y="176"/>
                  </a:lnTo>
                  <a:lnTo>
                    <a:pt x="666" y="174"/>
                  </a:lnTo>
                  <a:lnTo>
                    <a:pt x="666" y="174"/>
                  </a:lnTo>
                  <a:lnTo>
                    <a:pt x="664" y="184"/>
                  </a:lnTo>
                  <a:lnTo>
                    <a:pt x="664" y="184"/>
                  </a:lnTo>
                  <a:lnTo>
                    <a:pt x="668" y="182"/>
                  </a:lnTo>
                  <a:lnTo>
                    <a:pt x="668" y="182"/>
                  </a:lnTo>
                  <a:lnTo>
                    <a:pt x="668" y="182"/>
                  </a:lnTo>
                  <a:lnTo>
                    <a:pt x="670" y="180"/>
                  </a:lnTo>
                  <a:lnTo>
                    <a:pt x="672" y="180"/>
                  </a:lnTo>
                  <a:lnTo>
                    <a:pt x="672" y="180"/>
                  </a:lnTo>
                  <a:lnTo>
                    <a:pt x="670" y="186"/>
                  </a:lnTo>
                  <a:lnTo>
                    <a:pt x="670" y="186"/>
                  </a:lnTo>
                  <a:lnTo>
                    <a:pt x="666" y="190"/>
                  </a:lnTo>
                  <a:lnTo>
                    <a:pt x="666" y="190"/>
                  </a:lnTo>
                  <a:lnTo>
                    <a:pt x="662" y="190"/>
                  </a:lnTo>
                  <a:lnTo>
                    <a:pt x="662" y="190"/>
                  </a:lnTo>
                  <a:lnTo>
                    <a:pt x="660" y="194"/>
                  </a:lnTo>
                  <a:lnTo>
                    <a:pt x="660" y="194"/>
                  </a:lnTo>
                  <a:lnTo>
                    <a:pt x="660" y="194"/>
                  </a:lnTo>
                  <a:lnTo>
                    <a:pt x="662" y="198"/>
                  </a:lnTo>
                  <a:lnTo>
                    <a:pt x="662" y="198"/>
                  </a:lnTo>
                  <a:lnTo>
                    <a:pt x="666" y="198"/>
                  </a:lnTo>
                  <a:lnTo>
                    <a:pt x="666" y="198"/>
                  </a:lnTo>
                  <a:lnTo>
                    <a:pt x="668" y="202"/>
                  </a:lnTo>
                  <a:lnTo>
                    <a:pt x="668" y="202"/>
                  </a:lnTo>
                  <a:lnTo>
                    <a:pt x="676" y="204"/>
                  </a:lnTo>
                  <a:lnTo>
                    <a:pt x="682" y="204"/>
                  </a:lnTo>
                  <a:lnTo>
                    <a:pt x="682" y="204"/>
                  </a:lnTo>
                  <a:lnTo>
                    <a:pt x="684" y="210"/>
                  </a:lnTo>
                  <a:lnTo>
                    <a:pt x="684" y="210"/>
                  </a:lnTo>
                  <a:lnTo>
                    <a:pt x="686" y="214"/>
                  </a:lnTo>
                  <a:lnTo>
                    <a:pt x="688" y="218"/>
                  </a:lnTo>
                  <a:lnTo>
                    <a:pt x="686" y="218"/>
                  </a:lnTo>
                  <a:lnTo>
                    <a:pt x="686" y="218"/>
                  </a:lnTo>
                  <a:lnTo>
                    <a:pt x="688" y="222"/>
                  </a:lnTo>
                  <a:lnTo>
                    <a:pt x="688" y="222"/>
                  </a:lnTo>
                  <a:lnTo>
                    <a:pt x="692" y="230"/>
                  </a:lnTo>
                  <a:lnTo>
                    <a:pt x="692" y="230"/>
                  </a:lnTo>
                  <a:lnTo>
                    <a:pt x="690" y="234"/>
                  </a:lnTo>
                  <a:lnTo>
                    <a:pt x="690" y="236"/>
                  </a:lnTo>
                  <a:lnTo>
                    <a:pt x="690" y="236"/>
                  </a:lnTo>
                  <a:lnTo>
                    <a:pt x="696" y="236"/>
                  </a:lnTo>
                  <a:lnTo>
                    <a:pt x="696" y="230"/>
                  </a:lnTo>
                  <a:lnTo>
                    <a:pt x="700" y="228"/>
                  </a:lnTo>
                  <a:lnTo>
                    <a:pt x="700" y="228"/>
                  </a:lnTo>
                  <a:lnTo>
                    <a:pt x="700" y="226"/>
                  </a:lnTo>
                  <a:lnTo>
                    <a:pt x="702" y="226"/>
                  </a:lnTo>
                  <a:lnTo>
                    <a:pt x="702" y="226"/>
                  </a:lnTo>
                  <a:lnTo>
                    <a:pt x="704" y="222"/>
                  </a:lnTo>
                  <a:lnTo>
                    <a:pt x="702" y="220"/>
                  </a:lnTo>
                  <a:lnTo>
                    <a:pt x="702" y="218"/>
                  </a:lnTo>
                  <a:lnTo>
                    <a:pt x="702" y="218"/>
                  </a:lnTo>
                  <a:lnTo>
                    <a:pt x="704" y="208"/>
                  </a:lnTo>
                  <a:lnTo>
                    <a:pt x="704" y="208"/>
                  </a:lnTo>
                  <a:lnTo>
                    <a:pt x="710" y="206"/>
                  </a:lnTo>
                  <a:lnTo>
                    <a:pt x="716" y="204"/>
                  </a:lnTo>
                  <a:lnTo>
                    <a:pt x="716" y="204"/>
                  </a:lnTo>
                  <a:lnTo>
                    <a:pt x="722" y="214"/>
                  </a:lnTo>
                  <a:lnTo>
                    <a:pt x="722" y="214"/>
                  </a:lnTo>
                  <a:lnTo>
                    <a:pt x="722" y="218"/>
                  </a:lnTo>
                  <a:lnTo>
                    <a:pt x="720" y="220"/>
                  </a:lnTo>
                  <a:lnTo>
                    <a:pt x="720" y="220"/>
                  </a:lnTo>
                  <a:lnTo>
                    <a:pt x="718" y="224"/>
                  </a:lnTo>
                  <a:lnTo>
                    <a:pt x="718" y="224"/>
                  </a:lnTo>
                  <a:lnTo>
                    <a:pt x="718" y="230"/>
                  </a:lnTo>
                  <a:lnTo>
                    <a:pt x="718" y="234"/>
                  </a:lnTo>
                  <a:lnTo>
                    <a:pt x="716" y="234"/>
                  </a:lnTo>
                  <a:lnTo>
                    <a:pt x="716" y="234"/>
                  </a:lnTo>
                  <a:lnTo>
                    <a:pt x="714" y="236"/>
                  </a:lnTo>
                  <a:lnTo>
                    <a:pt x="712" y="238"/>
                  </a:lnTo>
                  <a:lnTo>
                    <a:pt x="712" y="238"/>
                  </a:lnTo>
                  <a:lnTo>
                    <a:pt x="714" y="244"/>
                  </a:lnTo>
                  <a:lnTo>
                    <a:pt x="718" y="250"/>
                  </a:lnTo>
                  <a:lnTo>
                    <a:pt x="718" y="250"/>
                  </a:lnTo>
                  <a:lnTo>
                    <a:pt x="722" y="252"/>
                  </a:lnTo>
                  <a:lnTo>
                    <a:pt x="722" y="252"/>
                  </a:lnTo>
                  <a:lnTo>
                    <a:pt x="728" y="262"/>
                  </a:lnTo>
                  <a:lnTo>
                    <a:pt x="728" y="262"/>
                  </a:lnTo>
                  <a:lnTo>
                    <a:pt x="732" y="262"/>
                  </a:lnTo>
                  <a:lnTo>
                    <a:pt x="732" y="262"/>
                  </a:lnTo>
                  <a:lnTo>
                    <a:pt x="734" y="264"/>
                  </a:lnTo>
                  <a:lnTo>
                    <a:pt x="736" y="264"/>
                  </a:lnTo>
                  <a:lnTo>
                    <a:pt x="736" y="264"/>
                  </a:lnTo>
                  <a:lnTo>
                    <a:pt x="736" y="264"/>
                  </a:lnTo>
                  <a:lnTo>
                    <a:pt x="736" y="260"/>
                  </a:lnTo>
                  <a:lnTo>
                    <a:pt x="736" y="260"/>
                  </a:lnTo>
                  <a:lnTo>
                    <a:pt x="746" y="256"/>
                  </a:lnTo>
                  <a:lnTo>
                    <a:pt x="746" y="256"/>
                  </a:lnTo>
                  <a:lnTo>
                    <a:pt x="744" y="254"/>
                  </a:lnTo>
                  <a:lnTo>
                    <a:pt x="744" y="254"/>
                  </a:lnTo>
                  <a:lnTo>
                    <a:pt x="744" y="250"/>
                  </a:lnTo>
                  <a:lnTo>
                    <a:pt x="746" y="248"/>
                  </a:lnTo>
                  <a:lnTo>
                    <a:pt x="750" y="242"/>
                  </a:lnTo>
                  <a:lnTo>
                    <a:pt x="750" y="242"/>
                  </a:lnTo>
                  <a:lnTo>
                    <a:pt x="750" y="238"/>
                  </a:lnTo>
                  <a:lnTo>
                    <a:pt x="750" y="238"/>
                  </a:lnTo>
                  <a:lnTo>
                    <a:pt x="754" y="238"/>
                  </a:lnTo>
                  <a:lnTo>
                    <a:pt x="754" y="238"/>
                  </a:lnTo>
                  <a:lnTo>
                    <a:pt x="754" y="236"/>
                  </a:lnTo>
                  <a:lnTo>
                    <a:pt x="752" y="234"/>
                  </a:lnTo>
                  <a:lnTo>
                    <a:pt x="752" y="234"/>
                  </a:lnTo>
                  <a:lnTo>
                    <a:pt x="754" y="232"/>
                  </a:lnTo>
                  <a:lnTo>
                    <a:pt x="754" y="232"/>
                  </a:lnTo>
                  <a:lnTo>
                    <a:pt x="756" y="222"/>
                  </a:lnTo>
                  <a:lnTo>
                    <a:pt x="756" y="222"/>
                  </a:lnTo>
                  <a:lnTo>
                    <a:pt x="764" y="222"/>
                  </a:lnTo>
                  <a:lnTo>
                    <a:pt x="764" y="222"/>
                  </a:lnTo>
                  <a:lnTo>
                    <a:pt x="764" y="220"/>
                  </a:lnTo>
                  <a:lnTo>
                    <a:pt x="764" y="220"/>
                  </a:lnTo>
                  <a:lnTo>
                    <a:pt x="764" y="220"/>
                  </a:lnTo>
                  <a:lnTo>
                    <a:pt x="764" y="218"/>
                  </a:lnTo>
                  <a:lnTo>
                    <a:pt x="764" y="218"/>
                  </a:lnTo>
                  <a:lnTo>
                    <a:pt x="766" y="218"/>
                  </a:lnTo>
                  <a:lnTo>
                    <a:pt x="766" y="218"/>
                  </a:lnTo>
                  <a:lnTo>
                    <a:pt x="764" y="216"/>
                  </a:lnTo>
                  <a:lnTo>
                    <a:pt x="764" y="216"/>
                  </a:lnTo>
                  <a:lnTo>
                    <a:pt x="764" y="214"/>
                  </a:lnTo>
                  <a:lnTo>
                    <a:pt x="766" y="212"/>
                  </a:lnTo>
                  <a:lnTo>
                    <a:pt x="766" y="212"/>
                  </a:lnTo>
                  <a:lnTo>
                    <a:pt x="764" y="208"/>
                  </a:lnTo>
                  <a:lnTo>
                    <a:pt x="760" y="208"/>
                  </a:lnTo>
                  <a:lnTo>
                    <a:pt x="760" y="208"/>
                  </a:lnTo>
                  <a:lnTo>
                    <a:pt x="760" y="200"/>
                  </a:lnTo>
                  <a:lnTo>
                    <a:pt x="760" y="192"/>
                  </a:lnTo>
                  <a:lnTo>
                    <a:pt x="760" y="192"/>
                  </a:lnTo>
                  <a:lnTo>
                    <a:pt x="756" y="190"/>
                  </a:lnTo>
                  <a:lnTo>
                    <a:pt x="756" y="190"/>
                  </a:lnTo>
                  <a:lnTo>
                    <a:pt x="766" y="190"/>
                  </a:lnTo>
                  <a:lnTo>
                    <a:pt x="776" y="192"/>
                  </a:lnTo>
                  <a:lnTo>
                    <a:pt x="776" y="192"/>
                  </a:lnTo>
                  <a:lnTo>
                    <a:pt x="780" y="196"/>
                  </a:lnTo>
                  <a:lnTo>
                    <a:pt x="780" y="196"/>
                  </a:lnTo>
                  <a:lnTo>
                    <a:pt x="780" y="194"/>
                  </a:lnTo>
                  <a:lnTo>
                    <a:pt x="782" y="192"/>
                  </a:lnTo>
                  <a:lnTo>
                    <a:pt x="782" y="192"/>
                  </a:lnTo>
                  <a:lnTo>
                    <a:pt x="792" y="192"/>
                  </a:lnTo>
                  <a:lnTo>
                    <a:pt x="792" y="192"/>
                  </a:lnTo>
                  <a:lnTo>
                    <a:pt x="792" y="194"/>
                  </a:lnTo>
                  <a:lnTo>
                    <a:pt x="790" y="196"/>
                  </a:lnTo>
                  <a:lnTo>
                    <a:pt x="790" y="196"/>
                  </a:lnTo>
                  <a:lnTo>
                    <a:pt x="796" y="200"/>
                  </a:lnTo>
                  <a:lnTo>
                    <a:pt x="796" y="200"/>
                  </a:lnTo>
                  <a:lnTo>
                    <a:pt x="794" y="200"/>
                  </a:lnTo>
                  <a:lnTo>
                    <a:pt x="794" y="202"/>
                  </a:lnTo>
                  <a:lnTo>
                    <a:pt x="796" y="208"/>
                  </a:lnTo>
                  <a:lnTo>
                    <a:pt x="796" y="208"/>
                  </a:lnTo>
                  <a:lnTo>
                    <a:pt x="802" y="206"/>
                  </a:lnTo>
                  <a:lnTo>
                    <a:pt x="808" y="206"/>
                  </a:lnTo>
                  <a:lnTo>
                    <a:pt x="808" y="206"/>
                  </a:lnTo>
                  <a:lnTo>
                    <a:pt x="810" y="206"/>
                  </a:lnTo>
                  <a:lnTo>
                    <a:pt x="810" y="208"/>
                  </a:lnTo>
                  <a:lnTo>
                    <a:pt x="808" y="212"/>
                  </a:lnTo>
                  <a:lnTo>
                    <a:pt x="802" y="220"/>
                  </a:lnTo>
                  <a:lnTo>
                    <a:pt x="802" y="220"/>
                  </a:lnTo>
                  <a:lnTo>
                    <a:pt x="802" y="222"/>
                  </a:lnTo>
                  <a:lnTo>
                    <a:pt x="802" y="222"/>
                  </a:lnTo>
                  <a:lnTo>
                    <a:pt x="802" y="222"/>
                  </a:lnTo>
                  <a:lnTo>
                    <a:pt x="808" y="222"/>
                  </a:lnTo>
                  <a:lnTo>
                    <a:pt x="806" y="228"/>
                  </a:lnTo>
                  <a:lnTo>
                    <a:pt x="806" y="228"/>
                  </a:lnTo>
                  <a:lnTo>
                    <a:pt x="804" y="228"/>
                  </a:lnTo>
                  <a:lnTo>
                    <a:pt x="800" y="230"/>
                  </a:lnTo>
                  <a:lnTo>
                    <a:pt x="800" y="230"/>
                  </a:lnTo>
                  <a:lnTo>
                    <a:pt x="800" y="232"/>
                  </a:lnTo>
                  <a:lnTo>
                    <a:pt x="800" y="234"/>
                  </a:lnTo>
                  <a:lnTo>
                    <a:pt x="800" y="236"/>
                  </a:lnTo>
                  <a:lnTo>
                    <a:pt x="800" y="238"/>
                  </a:lnTo>
                  <a:lnTo>
                    <a:pt x="800" y="238"/>
                  </a:lnTo>
                  <a:lnTo>
                    <a:pt x="806" y="248"/>
                  </a:lnTo>
                  <a:lnTo>
                    <a:pt x="806" y="248"/>
                  </a:lnTo>
                  <a:lnTo>
                    <a:pt x="808" y="250"/>
                  </a:lnTo>
                  <a:lnTo>
                    <a:pt x="810" y="250"/>
                  </a:lnTo>
                  <a:lnTo>
                    <a:pt x="812" y="250"/>
                  </a:lnTo>
                  <a:lnTo>
                    <a:pt x="814" y="252"/>
                  </a:lnTo>
                  <a:lnTo>
                    <a:pt x="816" y="254"/>
                  </a:lnTo>
                  <a:lnTo>
                    <a:pt x="816" y="254"/>
                  </a:lnTo>
                  <a:lnTo>
                    <a:pt x="816" y="258"/>
                  </a:lnTo>
                  <a:lnTo>
                    <a:pt x="814" y="264"/>
                  </a:lnTo>
                  <a:lnTo>
                    <a:pt x="810" y="268"/>
                  </a:lnTo>
                  <a:lnTo>
                    <a:pt x="810" y="268"/>
                  </a:lnTo>
                  <a:lnTo>
                    <a:pt x="806" y="268"/>
                  </a:lnTo>
                  <a:lnTo>
                    <a:pt x="802" y="268"/>
                  </a:lnTo>
                  <a:lnTo>
                    <a:pt x="802" y="268"/>
                  </a:lnTo>
                  <a:lnTo>
                    <a:pt x="794" y="274"/>
                  </a:lnTo>
                  <a:lnTo>
                    <a:pt x="794" y="274"/>
                  </a:lnTo>
                  <a:lnTo>
                    <a:pt x="790" y="274"/>
                  </a:lnTo>
                  <a:lnTo>
                    <a:pt x="788" y="276"/>
                  </a:lnTo>
                  <a:lnTo>
                    <a:pt x="788" y="276"/>
                  </a:lnTo>
                  <a:lnTo>
                    <a:pt x="788" y="276"/>
                  </a:lnTo>
                  <a:lnTo>
                    <a:pt x="784" y="282"/>
                  </a:lnTo>
                  <a:lnTo>
                    <a:pt x="780" y="286"/>
                  </a:lnTo>
                  <a:lnTo>
                    <a:pt x="778" y="286"/>
                  </a:lnTo>
                  <a:lnTo>
                    <a:pt x="778" y="286"/>
                  </a:lnTo>
                  <a:lnTo>
                    <a:pt x="776" y="282"/>
                  </a:lnTo>
                  <a:lnTo>
                    <a:pt x="776" y="282"/>
                  </a:lnTo>
                  <a:lnTo>
                    <a:pt x="774" y="282"/>
                  </a:lnTo>
                  <a:lnTo>
                    <a:pt x="770" y="280"/>
                  </a:lnTo>
                  <a:lnTo>
                    <a:pt x="770" y="280"/>
                  </a:lnTo>
                  <a:lnTo>
                    <a:pt x="770" y="278"/>
                  </a:lnTo>
                  <a:lnTo>
                    <a:pt x="768" y="274"/>
                  </a:lnTo>
                  <a:lnTo>
                    <a:pt x="768" y="274"/>
                  </a:lnTo>
                  <a:lnTo>
                    <a:pt x="768" y="274"/>
                  </a:lnTo>
                  <a:lnTo>
                    <a:pt x="766" y="276"/>
                  </a:lnTo>
                  <a:lnTo>
                    <a:pt x="766" y="276"/>
                  </a:lnTo>
                  <a:lnTo>
                    <a:pt x="764" y="272"/>
                  </a:lnTo>
                  <a:lnTo>
                    <a:pt x="764" y="272"/>
                  </a:lnTo>
                  <a:lnTo>
                    <a:pt x="762" y="272"/>
                  </a:lnTo>
                  <a:lnTo>
                    <a:pt x="762" y="272"/>
                  </a:lnTo>
                  <a:lnTo>
                    <a:pt x="762" y="274"/>
                  </a:lnTo>
                  <a:lnTo>
                    <a:pt x="762" y="274"/>
                  </a:lnTo>
                  <a:lnTo>
                    <a:pt x="758" y="276"/>
                  </a:lnTo>
                  <a:lnTo>
                    <a:pt x="758" y="276"/>
                  </a:lnTo>
                  <a:lnTo>
                    <a:pt x="760" y="276"/>
                  </a:lnTo>
                  <a:lnTo>
                    <a:pt x="762" y="276"/>
                  </a:lnTo>
                  <a:lnTo>
                    <a:pt x="762" y="276"/>
                  </a:lnTo>
                  <a:lnTo>
                    <a:pt x="764" y="278"/>
                  </a:lnTo>
                  <a:lnTo>
                    <a:pt x="764" y="280"/>
                  </a:lnTo>
                  <a:lnTo>
                    <a:pt x="764" y="280"/>
                  </a:lnTo>
                  <a:lnTo>
                    <a:pt x="766" y="282"/>
                  </a:lnTo>
                  <a:lnTo>
                    <a:pt x="766" y="282"/>
                  </a:lnTo>
                  <a:lnTo>
                    <a:pt x="768" y="282"/>
                  </a:lnTo>
                  <a:lnTo>
                    <a:pt x="770" y="284"/>
                  </a:lnTo>
                  <a:lnTo>
                    <a:pt x="770" y="286"/>
                  </a:lnTo>
                  <a:lnTo>
                    <a:pt x="770" y="286"/>
                  </a:lnTo>
                  <a:lnTo>
                    <a:pt x="772" y="286"/>
                  </a:lnTo>
                  <a:lnTo>
                    <a:pt x="772" y="286"/>
                  </a:lnTo>
                  <a:lnTo>
                    <a:pt x="774" y="288"/>
                  </a:lnTo>
                  <a:lnTo>
                    <a:pt x="774" y="288"/>
                  </a:lnTo>
                  <a:lnTo>
                    <a:pt x="766" y="290"/>
                  </a:lnTo>
                  <a:lnTo>
                    <a:pt x="766" y="292"/>
                  </a:lnTo>
                  <a:lnTo>
                    <a:pt x="766" y="292"/>
                  </a:lnTo>
                  <a:lnTo>
                    <a:pt x="760" y="290"/>
                  </a:lnTo>
                  <a:lnTo>
                    <a:pt x="760" y="290"/>
                  </a:lnTo>
                  <a:lnTo>
                    <a:pt x="750" y="282"/>
                  </a:lnTo>
                  <a:lnTo>
                    <a:pt x="750" y="282"/>
                  </a:lnTo>
                  <a:lnTo>
                    <a:pt x="738" y="284"/>
                  </a:lnTo>
                  <a:lnTo>
                    <a:pt x="738" y="284"/>
                  </a:lnTo>
                  <a:lnTo>
                    <a:pt x="744" y="290"/>
                  </a:lnTo>
                  <a:lnTo>
                    <a:pt x="744" y="290"/>
                  </a:lnTo>
                  <a:lnTo>
                    <a:pt x="744" y="294"/>
                  </a:lnTo>
                  <a:lnTo>
                    <a:pt x="742" y="296"/>
                  </a:lnTo>
                  <a:lnTo>
                    <a:pt x="738" y="302"/>
                  </a:lnTo>
                  <a:lnTo>
                    <a:pt x="738" y="302"/>
                  </a:lnTo>
                  <a:lnTo>
                    <a:pt x="738" y="304"/>
                  </a:lnTo>
                  <a:lnTo>
                    <a:pt x="738" y="306"/>
                  </a:lnTo>
                  <a:lnTo>
                    <a:pt x="738" y="306"/>
                  </a:lnTo>
                  <a:lnTo>
                    <a:pt x="734" y="308"/>
                  </a:lnTo>
                  <a:lnTo>
                    <a:pt x="734" y="308"/>
                  </a:lnTo>
                  <a:lnTo>
                    <a:pt x="724" y="298"/>
                  </a:lnTo>
                  <a:lnTo>
                    <a:pt x="724" y="298"/>
                  </a:lnTo>
                  <a:lnTo>
                    <a:pt x="722" y="298"/>
                  </a:lnTo>
                  <a:lnTo>
                    <a:pt x="720" y="300"/>
                  </a:lnTo>
                  <a:lnTo>
                    <a:pt x="720" y="300"/>
                  </a:lnTo>
                  <a:lnTo>
                    <a:pt x="714" y="296"/>
                  </a:lnTo>
                  <a:lnTo>
                    <a:pt x="714" y="296"/>
                  </a:lnTo>
                  <a:lnTo>
                    <a:pt x="712" y="296"/>
                  </a:lnTo>
                  <a:lnTo>
                    <a:pt x="710" y="298"/>
                  </a:lnTo>
                  <a:lnTo>
                    <a:pt x="710" y="298"/>
                  </a:lnTo>
                  <a:lnTo>
                    <a:pt x="706" y="298"/>
                  </a:lnTo>
                  <a:lnTo>
                    <a:pt x="704" y="296"/>
                  </a:lnTo>
                  <a:lnTo>
                    <a:pt x="700" y="294"/>
                  </a:lnTo>
                  <a:lnTo>
                    <a:pt x="700" y="294"/>
                  </a:lnTo>
                  <a:lnTo>
                    <a:pt x="698" y="300"/>
                  </a:lnTo>
                  <a:lnTo>
                    <a:pt x="698" y="300"/>
                  </a:lnTo>
                  <a:lnTo>
                    <a:pt x="700" y="300"/>
                  </a:lnTo>
                  <a:lnTo>
                    <a:pt x="700" y="302"/>
                  </a:lnTo>
                  <a:lnTo>
                    <a:pt x="700" y="302"/>
                  </a:lnTo>
                  <a:lnTo>
                    <a:pt x="694" y="304"/>
                  </a:lnTo>
                  <a:lnTo>
                    <a:pt x="694" y="304"/>
                  </a:lnTo>
                  <a:lnTo>
                    <a:pt x="688" y="304"/>
                  </a:lnTo>
                  <a:lnTo>
                    <a:pt x="688" y="304"/>
                  </a:lnTo>
                  <a:lnTo>
                    <a:pt x="686" y="306"/>
                  </a:lnTo>
                  <a:lnTo>
                    <a:pt x="686" y="306"/>
                  </a:lnTo>
                  <a:lnTo>
                    <a:pt x="700" y="306"/>
                  </a:lnTo>
                  <a:lnTo>
                    <a:pt x="716" y="306"/>
                  </a:lnTo>
                  <a:lnTo>
                    <a:pt x="716" y="306"/>
                  </a:lnTo>
                  <a:lnTo>
                    <a:pt x="724" y="308"/>
                  </a:lnTo>
                  <a:lnTo>
                    <a:pt x="732" y="310"/>
                  </a:lnTo>
                  <a:lnTo>
                    <a:pt x="732" y="310"/>
                  </a:lnTo>
                  <a:lnTo>
                    <a:pt x="730" y="312"/>
                  </a:lnTo>
                  <a:lnTo>
                    <a:pt x="728" y="316"/>
                  </a:lnTo>
                  <a:lnTo>
                    <a:pt x="728" y="324"/>
                  </a:lnTo>
                  <a:lnTo>
                    <a:pt x="728" y="324"/>
                  </a:lnTo>
                  <a:lnTo>
                    <a:pt x="722" y="328"/>
                  </a:lnTo>
                  <a:lnTo>
                    <a:pt x="722" y="328"/>
                  </a:lnTo>
                  <a:lnTo>
                    <a:pt x="718" y="330"/>
                  </a:lnTo>
                  <a:lnTo>
                    <a:pt x="716" y="330"/>
                  </a:lnTo>
                  <a:lnTo>
                    <a:pt x="714" y="334"/>
                  </a:lnTo>
                  <a:lnTo>
                    <a:pt x="714" y="334"/>
                  </a:lnTo>
                  <a:lnTo>
                    <a:pt x="714" y="332"/>
                  </a:lnTo>
                  <a:lnTo>
                    <a:pt x="712" y="332"/>
                  </a:lnTo>
                  <a:lnTo>
                    <a:pt x="712" y="330"/>
                  </a:lnTo>
                  <a:lnTo>
                    <a:pt x="712" y="330"/>
                  </a:lnTo>
                  <a:lnTo>
                    <a:pt x="700" y="326"/>
                  </a:lnTo>
                  <a:lnTo>
                    <a:pt x="700" y="326"/>
                  </a:lnTo>
                  <a:lnTo>
                    <a:pt x="698" y="328"/>
                  </a:lnTo>
                  <a:lnTo>
                    <a:pt x="698" y="330"/>
                  </a:lnTo>
                  <a:lnTo>
                    <a:pt x="698" y="330"/>
                  </a:lnTo>
                  <a:lnTo>
                    <a:pt x="692" y="330"/>
                  </a:lnTo>
                  <a:lnTo>
                    <a:pt x="692" y="330"/>
                  </a:lnTo>
                  <a:lnTo>
                    <a:pt x="690" y="336"/>
                  </a:lnTo>
                  <a:lnTo>
                    <a:pt x="690" y="338"/>
                  </a:lnTo>
                  <a:lnTo>
                    <a:pt x="692" y="340"/>
                  </a:lnTo>
                  <a:lnTo>
                    <a:pt x="692" y="340"/>
                  </a:lnTo>
                  <a:lnTo>
                    <a:pt x="692" y="342"/>
                  </a:lnTo>
                  <a:lnTo>
                    <a:pt x="692" y="344"/>
                  </a:lnTo>
                  <a:lnTo>
                    <a:pt x="690" y="344"/>
                  </a:lnTo>
                  <a:lnTo>
                    <a:pt x="688" y="346"/>
                  </a:lnTo>
                  <a:lnTo>
                    <a:pt x="688" y="346"/>
                  </a:lnTo>
                  <a:lnTo>
                    <a:pt x="682" y="346"/>
                  </a:lnTo>
                  <a:lnTo>
                    <a:pt x="682" y="346"/>
                  </a:lnTo>
                  <a:lnTo>
                    <a:pt x="682" y="352"/>
                  </a:lnTo>
                  <a:lnTo>
                    <a:pt x="682" y="352"/>
                  </a:lnTo>
                  <a:lnTo>
                    <a:pt x="686" y="352"/>
                  </a:lnTo>
                  <a:lnTo>
                    <a:pt x="686" y="352"/>
                  </a:lnTo>
                  <a:lnTo>
                    <a:pt x="686" y="358"/>
                  </a:lnTo>
                  <a:lnTo>
                    <a:pt x="686" y="358"/>
                  </a:lnTo>
                  <a:lnTo>
                    <a:pt x="686" y="360"/>
                  </a:lnTo>
                  <a:lnTo>
                    <a:pt x="686" y="360"/>
                  </a:lnTo>
                  <a:lnTo>
                    <a:pt x="684" y="362"/>
                  </a:lnTo>
                  <a:lnTo>
                    <a:pt x="684" y="362"/>
                  </a:lnTo>
                  <a:lnTo>
                    <a:pt x="676" y="364"/>
                  </a:lnTo>
                  <a:lnTo>
                    <a:pt x="666" y="362"/>
                  </a:lnTo>
                  <a:lnTo>
                    <a:pt x="666" y="366"/>
                  </a:lnTo>
                  <a:lnTo>
                    <a:pt x="666" y="366"/>
                  </a:lnTo>
                  <a:lnTo>
                    <a:pt x="670" y="366"/>
                  </a:lnTo>
                  <a:lnTo>
                    <a:pt x="670" y="366"/>
                  </a:lnTo>
                  <a:lnTo>
                    <a:pt x="668" y="370"/>
                  </a:lnTo>
                  <a:lnTo>
                    <a:pt x="668" y="370"/>
                  </a:lnTo>
                  <a:lnTo>
                    <a:pt x="662" y="370"/>
                  </a:lnTo>
                  <a:lnTo>
                    <a:pt x="662" y="370"/>
                  </a:lnTo>
                  <a:lnTo>
                    <a:pt x="664" y="372"/>
                  </a:lnTo>
                  <a:lnTo>
                    <a:pt x="664" y="372"/>
                  </a:lnTo>
                  <a:lnTo>
                    <a:pt x="666" y="372"/>
                  </a:lnTo>
                  <a:lnTo>
                    <a:pt x="666" y="374"/>
                  </a:lnTo>
                  <a:lnTo>
                    <a:pt x="666" y="374"/>
                  </a:lnTo>
                  <a:lnTo>
                    <a:pt x="660" y="374"/>
                  </a:lnTo>
                  <a:lnTo>
                    <a:pt x="660" y="374"/>
                  </a:lnTo>
                  <a:lnTo>
                    <a:pt x="662" y="372"/>
                  </a:lnTo>
                  <a:lnTo>
                    <a:pt x="660" y="372"/>
                  </a:lnTo>
                  <a:lnTo>
                    <a:pt x="658" y="372"/>
                  </a:lnTo>
                  <a:lnTo>
                    <a:pt x="658" y="372"/>
                  </a:lnTo>
                  <a:lnTo>
                    <a:pt x="658" y="376"/>
                  </a:lnTo>
                  <a:lnTo>
                    <a:pt x="658" y="376"/>
                  </a:lnTo>
                  <a:lnTo>
                    <a:pt x="654" y="376"/>
                  </a:lnTo>
                  <a:lnTo>
                    <a:pt x="654" y="376"/>
                  </a:lnTo>
                  <a:lnTo>
                    <a:pt x="654" y="386"/>
                  </a:lnTo>
                  <a:lnTo>
                    <a:pt x="654" y="386"/>
                  </a:lnTo>
                  <a:lnTo>
                    <a:pt x="646" y="386"/>
                  </a:lnTo>
                  <a:lnTo>
                    <a:pt x="646" y="386"/>
                  </a:lnTo>
                  <a:lnTo>
                    <a:pt x="646" y="390"/>
                  </a:lnTo>
                  <a:lnTo>
                    <a:pt x="646" y="390"/>
                  </a:lnTo>
                  <a:lnTo>
                    <a:pt x="642" y="394"/>
                  </a:lnTo>
                  <a:lnTo>
                    <a:pt x="636" y="398"/>
                  </a:lnTo>
                  <a:lnTo>
                    <a:pt x="636" y="398"/>
                  </a:lnTo>
                  <a:lnTo>
                    <a:pt x="638" y="402"/>
                  </a:lnTo>
                  <a:lnTo>
                    <a:pt x="640" y="406"/>
                  </a:lnTo>
                  <a:lnTo>
                    <a:pt x="640" y="406"/>
                  </a:lnTo>
                  <a:lnTo>
                    <a:pt x="630" y="406"/>
                  </a:lnTo>
                  <a:lnTo>
                    <a:pt x="630" y="406"/>
                  </a:lnTo>
                  <a:lnTo>
                    <a:pt x="628" y="408"/>
                  </a:lnTo>
                  <a:lnTo>
                    <a:pt x="628" y="408"/>
                  </a:lnTo>
                  <a:lnTo>
                    <a:pt x="632" y="410"/>
                  </a:lnTo>
                  <a:lnTo>
                    <a:pt x="632" y="410"/>
                  </a:lnTo>
                  <a:lnTo>
                    <a:pt x="632" y="414"/>
                  </a:lnTo>
                  <a:lnTo>
                    <a:pt x="632" y="414"/>
                  </a:lnTo>
                  <a:lnTo>
                    <a:pt x="626" y="420"/>
                  </a:lnTo>
                  <a:lnTo>
                    <a:pt x="626" y="420"/>
                  </a:lnTo>
                  <a:lnTo>
                    <a:pt x="626" y="424"/>
                  </a:lnTo>
                  <a:lnTo>
                    <a:pt x="626" y="428"/>
                  </a:lnTo>
                  <a:lnTo>
                    <a:pt x="626" y="428"/>
                  </a:lnTo>
                  <a:lnTo>
                    <a:pt x="622" y="430"/>
                  </a:lnTo>
                  <a:lnTo>
                    <a:pt x="622" y="430"/>
                  </a:lnTo>
                  <a:lnTo>
                    <a:pt x="626" y="436"/>
                  </a:lnTo>
                  <a:lnTo>
                    <a:pt x="626" y="436"/>
                  </a:lnTo>
                  <a:lnTo>
                    <a:pt x="628" y="440"/>
                  </a:lnTo>
                  <a:lnTo>
                    <a:pt x="628" y="446"/>
                  </a:lnTo>
                  <a:lnTo>
                    <a:pt x="628" y="446"/>
                  </a:lnTo>
                  <a:lnTo>
                    <a:pt x="630" y="448"/>
                  </a:lnTo>
                  <a:lnTo>
                    <a:pt x="636" y="448"/>
                  </a:lnTo>
                  <a:lnTo>
                    <a:pt x="648" y="448"/>
                  </a:lnTo>
                  <a:lnTo>
                    <a:pt x="648" y="448"/>
                  </a:lnTo>
                  <a:lnTo>
                    <a:pt x="654" y="456"/>
                  </a:lnTo>
                  <a:lnTo>
                    <a:pt x="654" y="456"/>
                  </a:lnTo>
                  <a:lnTo>
                    <a:pt x="654" y="460"/>
                  </a:lnTo>
                  <a:lnTo>
                    <a:pt x="654" y="460"/>
                  </a:lnTo>
                  <a:lnTo>
                    <a:pt x="656" y="462"/>
                  </a:lnTo>
                  <a:lnTo>
                    <a:pt x="656" y="462"/>
                  </a:lnTo>
                  <a:lnTo>
                    <a:pt x="656" y="468"/>
                  </a:lnTo>
                  <a:lnTo>
                    <a:pt x="656" y="468"/>
                  </a:lnTo>
                  <a:lnTo>
                    <a:pt x="660" y="474"/>
                  </a:lnTo>
                  <a:lnTo>
                    <a:pt x="660" y="474"/>
                  </a:lnTo>
                  <a:lnTo>
                    <a:pt x="662" y="480"/>
                  </a:lnTo>
                  <a:lnTo>
                    <a:pt x="662" y="486"/>
                  </a:lnTo>
                  <a:lnTo>
                    <a:pt x="662" y="486"/>
                  </a:lnTo>
                  <a:lnTo>
                    <a:pt x="672" y="482"/>
                  </a:lnTo>
                  <a:lnTo>
                    <a:pt x="678" y="480"/>
                  </a:lnTo>
                  <a:lnTo>
                    <a:pt x="682" y="480"/>
                  </a:lnTo>
                  <a:lnTo>
                    <a:pt x="682" y="480"/>
                  </a:lnTo>
                  <a:lnTo>
                    <a:pt x="690" y="486"/>
                  </a:lnTo>
                  <a:lnTo>
                    <a:pt x="690" y="486"/>
                  </a:lnTo>
                  <a:lnTo>
                    <a:pt x="694" y="486"/>
                  </a:lnTo>
                  <a:lnTo>
                    <a:pt x="694" y="486"/>
                  </a:lnTo>
                  <a:lnTo>
                    <a:pt x="698" y="490"/>
                  </a:lnTo>
                  <a:lnTo>
                    <a:pt x="702" y="492"/>
                  </a:lnTo>
                  <a:lnTo>
                    <a:pt x="702" y="492"/>
                  </a:lnTo>
                  <a:lnTo>
                    <a:pt x="708" y="492"/>
                  </a:lnTo>
                  <a:lnTo>
                    <a:pt x="708" y="492"/>
                  </a:lnTo>
                  <a:lnTo>
                    <a:pt x="710" y="494"/>
                  </a:lnTo>
                  <a:lnTo>
                    <a:pt x="712" y="496"/>
                  </a:lnTo>
                  <a:lnTo>
                    <a:pt x="712" y="496"/>
                  </a:lnTo>
                  <a:lnTo>
                    <a:pt x="716" y="498"/>
                  </a:lnTo>
                  <a:lnTo>
                    <a:pt x="720" y="498"/>
                  </a:lnTo>
                  <a:lnTo>
                    <a:pt x="720" y="498"/>
                  </a:lnTo>
                  <a:lnTo>
                    <a:pt x="720" y="500"/>
                  </a:lnTo>
                  <a:lnTo>
                    <a:pt x="720" y="500"/>
                  </a:lnTo>
                  <a:lnTo>
                    <a:pt x="722" y="504"/>
                  </a:lnTo>
                  <a:lnTo>
                    <a:pt x="724" y="506"/>
                  </a:lnTo>
                  <a:lnTo>
                    <a:pt x="724" y="506"/>
                  </a:lnTo>
                  <a:lnTo>
                    <a:pt x="724" y="512"/>
                  </a:lnTo>
                  <a:lnTo>
                    <a:pt x="724" y="512"/>
                  </a:lnTo>
                  <a:lnTo>
                    <a:pt x="728" y="512"/>
                  </a:lnTo>
                  <a:lnTo>
                    <a:pt x="732" y="512"/>
                  </a:lnTo>
                  <a:lnTo>
                    <a:pt x="732" y="512"/>
                  </a:lnTo>
                  <a:lnTo>
                    <a:pt x="734" y="516"/>
                  </a:lnTo>
                  <a:lnTo>
                    <a:pt x="738" y="518"/>
                  </a:lnTo>
                  <a:lnTo>
                    <a:pt x="738" y="518"/>
                  </a:lnTo>
                  <a:lnTo>
                    <a:pt x="742" y="518"/>
                  </a:lnTo>
                  <a:lnTo>
                    <a:pt x="748" y="518"/>
                  </a:lnTo>
                  <a:lnTo>
                    <a:pt x="748" y="518"/>
                  </a:lnTo>
                  <a:lnTo>
                    <a:pt x="750" y="522"/>
                  </a:lnTo>
                  <a:lnTo>
                    <a:pt x="750" y="522"/>
                  </a:lnTo>
                  <a:lnTo>
                    <a:pt x="752" y="524"/>
                  </a:lnTo>
                  <a:lnTo>
                    <a:pt x="756" y="524"/>
                  </a:lnTo>
                  <a:lnTo>
                    <a:pt x="756" y="526"/>
                  </a:lnTo>
                  <a:lnTo>
                    <a:pt x="756" y="526"/>
                  </a:lnTo>
                  <a:lnTo>
                    <a:pt x="762" y="528"/>
                  </a:lnTo>
                  <a:lnTo>
                    <a:pt x="762" y="528"/>
                  </a:lnTo>
                  <a:lnTo>
                    <a:pt x="766" y="530"/>
                  </a:lnTo>
                  <a:lnTo>
                    <a:pt x="770" y="528"/>
                  </a:lnTo>
                  <a:lnTo>
                    <a:pt x="778" y="528"/>
                  </a:lnTo>
                  <a:lnTo>
                    <a:pt x="778" y="528"/>
                  </a:lnTo>
                  <a:lnTo>
                    <a:pt x="782" y="530"/>
                  </a:lnTo>
                  <a:lnTo>
                    <a:pt x="782" y="530"/>
                  </a:lnTo>
                  <a:lnTo>
                    <a:pt x="784" y="530"/>
                  </a:lnTo>
                  <a:lnTo>
                    <a:pt x="788" y="530"/>
                  </a:lnTo>
                  <a:lnTo>
                    <a:pt x="788" y="530"/>
                  </a:lnTo>
                  <a:lnTo>
                    <a:pt x="798" y="534"/>
                  </a:lnTo>
                  <a:lnTo>
                    <a:pt x="798" y="534"/>
                  </a:lnTo>
                  <a:lnTo>
                    <a:pt x="798" y="544"/>
                  </a:lnTo>
                  <a:lnTo>
                    <a:pt x="798" y="544"/>
                  </a:lnTo>
                  <a:lnTo>
                    <a:pt x="796" y="548"/>
                  </a:lnTo>
                  <a:lnTo>
                    <a:pt x="794" y="552"/>
                  </a:lnTo>
                  <a:lnTo>
                    <a:pt x="794" y="552"/>
                  </a:lnTo>
                  <a:lnTo>
                    <a:pt x="798" y="556"/>
                  </a:lnTo>
                  <a:lnTo>
                    <a:pt x="798" y="556"/>
                  </a:lnTo>
                  <a:lnTo>
                    <a:pt x="798" y="568"/>
                  </a:lnTo>
                  <a:lnTo>
                    <a:pt x="796" y="580"/>
                  </a:lnTo>
                  <a:lnTo>
                    <a:pt x="796" y="580"/>
                  </a:lnTo>
                  <a:lnTo>
                    <a:pt x="800" y="580"/>
                  </a:lnTo>
                  <a:lnTo>
                    <a:pt x="800" y="580"/>
                  </a:lnTo>
                  <a:lnTo>
                    <a:pt x="804" y="584"/>
                  </a:lnTo>
                  <a:lnTo>
                    <a:pt x="806" y="590"/>
                  </a:lnTo>
                  <a:lnTo>
                    <a:pt x="806" y="590"/>
                  </a:lnTo>
                  <a:lnTo>
                    <a:pt x="804" y="592"/>
                  </a:lnTo>
                  <a:lnTo>
                    <a:pt x="804" y="594"/>
                  </a:lnTo>
                  <a:lnTo>
                    <a:pt x="804" y="594"/>
                  </a:lnTo>
                  <a:lnTo>
                    <a:pt x="814" y="600"/>
                  </a:lnTo>
                  <a:lnTo>
                    <a:pt x="814" y="600"/>
                  </a:lnTo>
                  <a:lnTo>
                    <a:pt x="816" y="604"/>
                  </a:lnTo>
                  <a:lnTo>
                    <a:pt x="818" y="608"/>
                  </a:lnTo>
                  <a:lnTo>
                    <a:pt x="818" y="608"/>
                  </a:lnTo>
                  <a:lnTo>
                    <a:pt x="818" y="608"/>
                  </a:lnTo>
                  <a:lnTo>
                    <a:pt x="818" y="610"/>
                  </a:lnTo>
                  <a:lnTo>
                    <a:pt x="818" y="610"/>
                  </a:lnTo>
                  <a:lnTo>
                    <a:pt x="830" y="610"/>
                  </a:lnTo>
                  <a:lnTo>
                    <a:pt x="830" y="610"/>
                  </a:lnTo>
                  <a:lnTo>
                    <a:pt x="830" y="608"/>
                  </a:lnTo>
                  <a:lnTo>
                    <a:pt x="832" y="608"/>
                  </a:lnTo>
                  <a:lnTo>
                    <a:pt x="832" y="608"/>
                  </a:lnTo>
                  <a:lnTo>
                    <a:pt x="834" y="604"/>
                  </a:lnTo>
                  <a:lnTo>
                    <a:pt x="834" y="604"/>
                  </a:lnTo>
                  <a:lnTo>
                    <a:pt x="836" y="604"/>
                  </a:lnTo>
                  <a:lnTo>
                    <a:pt x="840" y="604"/>
                  </a:lnTo>
                  <a:lnTo>
                    <a:pt x="840" y="602"/>
                  </a:lnTo>
                  <a:lnTo>
                    <a:pt x="840" y="602"/>
                  </a:lnTo>
                  <a:lnTo>
                    <a:pt x="838" y="598"/>
                  </a:lnTo>
                  <a:lnTo>
                    <a:pt x="844" y="588"/>
                  </a:lnTo>
                  <a:lnTo>
                    <a:pt x="844" y="588"/>
                  </a:lnTo>
                  <a:lnTo>
                    <a:pt x="846" y="588"/>
                  </a:lnTo>
                  <a:lnTo>
                    <a:pt x="844" y="588"/>
                  </a:lnTo>
                  <a:lnTo>
                    <a:pt x="842" y="588"/>
                  </a:lnTo>
                  <a:lnTo>
                    <a:pt x="842" y="588"/>
                  </a:lnTo>
                  <a:lnTo>
                    <a:pt x="842" y="586"/>
                  </a:lnTo>
                  <a:lnTo>
                    <a:pt x="842" y="584"/>
                  </a:lnTo>
                  <a:lnTo>
                    <a:pt x="842" y="582"/>
                  </a:lnTo>
                  <a:lnTo>
                    <a:pt x="842" y="580"/>
                  </a:lnTo>
                  <a:lnTo>
                    <a:pt x="842" y="580"/>
                  </a:lnTo>
                  <a:lnTo>
                    <a:pt x="840" y="580"/>
                  </a:lnTo>
                  <a:lnTo>
                    <a:pt x="840" y="580"/>
                  </a:lnTo>
                  <a:lnTo>
                    <a:pt x="840" y="568"/>
                  </a:lnTo>
                  <a:lnTo>
                    <a:pt x="840" y="564"/>
                  </a:lnTo>
                  <a:lnTo>
                    <a:pt x="840" y="558"/>
                  </a:lnTo>
                  <a:lnTo>
                    <a:pt x="834" y="554"/>
                  </a:lnTo>
                  <a:lnTo>
                    <a:pt x="834" y="554"/>
                  </a:lnTo>
                  <a:lnTo>
                    <a:pt x="834" y="548"/>
                  </a:lnTo>
                  <a:lnTo>
                    <a:pt x="834" y="542"/>
                  </a:lnTo>
                  <a:lnTo>
                    <a:pt x="834" y="540"/>
                  </a:lnTo>
                  <a:lnTo>
                    <a:pt x="834" y="540"/>
                  </a:lnTo>
                  <a:lnTo>
                    <a:pt x="838" y="538"/>
                  </a:lnTo>
                  <a:lnTo>
                    <a:pt x="842" y="538"/>
                  </a:lnTo>
                  <a:lnTo>
                    <a:pt x="842" y="538"/>
                  </a:lnTo>
                  <a:lnTo>
                    <a:pt x="846" y="534"/>
                  </a:lnTo>
                  <a:lnTo>
                    <a:pt x="846" y="534"/>
                  </a:lnTo>
                  <a:lnTo>
                    <a:pt x="848" y="534"/>
                  </a:lnTo>
                  <a:lnTo>
                    <a:pt x="850" y="532"/>
                  </a:lnTo>
                  <a:lnTo>
                    <a:pt x="850" y="532"/>
                  </a:lnTo>
                  <a:lnTo>
                    <a:pt x="852" y="530"/>
                  </a:lnTo>
                  <a:lnTo>
                    <a:pt x="852" y="530"/>
                  </a:lnTo>
                  <a:lnTo>
                    <a:pt x="854" y="528"/>
                  </a:lnTo>
                  <a:lnTo>
                    <a:pt x="858" y="524"/>
                  </a:lnTo>
                  <a:lnTo>
                    <a:pt x="858" y="524"/>
                  </a:lnTo>
                  <a:lnTo>
                    <a:pt x="860" y="520"/>
                  </a:lnTo>
                  <a:lnTo>
                    <a:pt x="860" y="520"/>
                  </a:lnTo>
                  <a:lnTo>
                    <a:pt x="864" y="516"/>
                  </a:lnTo>
                  <a:lnTo>
                    <a:pt x="866" y="514"/>
                  </a:lnTo>
                  <a:lnTo>
                    <a:pt x="866" y="514"/>
                  </a:lnTo>
                  <a:lnTo>
                    <a:pt x="868" y="510"/>
                  </a:lnTo>
                  <a:lnTo>
                    <a:pt x="868" y="510"/>
                  </a:lnTo>
                  <a:lnTo>
                    <a:pt x="874" y="508"/>
                  </a:lnTo>
                  <a:lnTo>
                    <a:pt x="874" y="508"/>
                  </a:lnTo>
                  <a:lnTo>
                    <a:pt x="872" y="500"/>
                  </a:lnTo>
                  <a:lnTo>
                    <a:pt x="872" y="502"/>
                  </a:lnTo>
                  <a:lnTo>
                    <a:pt x="870" y="506"/>
                  </a:lnTo>
                  <a:lnTo>
                    <a:pt x="868" y="506"/>
                  </a:lnTo>
                  <a:lnTo>
                    <a:pt x="868" y="506"/>
                  </a:lnTo>
                  <a:lnTo>
                    <a:pt x="870" y="496"/>
                  </a:lnTo>
                  <a:lnTo>
                    <a:pt x="872" y="488"/>
                  </a:lnTo>
                  <a:lnTo>
                    <a:pt x="872" y="488"/>
                  </a:lnTo>
                  <a:lnTo>
                    <a:pt x="870" y="486"/>
                  </a:lnTo>
                  <a:lnTo>
                    <a:pt x="866" y="484"/>
                  </a:lnTo>
                  <a:lnTo>
                    <a:pt x="866" y="484"/>
                  </a:lnTo>
                  <a:lnTo>
                    <a:pt x="864" y="478"/>
                  </a:lnTo>
                  <a:lnTo>
                    <a:pt x="864" y="472"/>
                  </a:lnTo>
                  <a:lnTo>
                    <a:pt x="864" y="472"/>
                  </a:lnTo>
                  <a:lnTo>
                    <a:pt x="860" y="470"/>
                  </a:lnTo>
                  <a:lnTo>
                    <a:pt x="860" y="470"/>
                  </a:lnTo>
                  <a:lnTo>
                    <a:pt x="860" y="464"/>
                  </a:lnTo>
                  <a:lnTo>
                    <a:pt x="860" y="464"/>
                  </a:lnTo>
                  <a:lnTo>
                    <a:pt x="858" y="462"/>
                  </a:lnTo>
                  <a:lnTo>
                    <a:pt x="858" y="462"/>
                  </a:lnTo>
                  <a:lnTo>
                    <a:pt x="856" y="458"/>
                  </a:lnTo>
                  <a:lnTo>
                    <a:pt x="856" y="458"/>
                  </a:lnTo>
                  <a:lnTo>
                    <a:pt x="854" y="458"/>
                  </a:lnTo>
                  <a:lnTo>
                    <a:pt x="852" y="456"/>
                  </a:lnTo>
                  <a:lnTo>
                    <a:pt x="852" y="456"/>
                  </a:lnTo>
                  <a:lnTo>
                    <a:pt x="850" y="454"/>
                  </a:lnTo>
                  <a:lnTo>
                    <a:pt x="848" y="452"/>
                  </a:lnTo>
                  <a:lnTo>
                    <a:pt x="848" y="452"/>
                  </a:lnTo>
                  <a:lnTo>
                    <a:pt x="846" y="450"/>
                  </a:lnTo>
                  <a:lnTo>
                    <a:pt x="842" y="450"/>
                  </a:lnTo>
                  <a:lnTo>
                    <a:pt x="842" y="450"/>
                  </a:lnTo>
                  <a:lnTo>
                    <a:pt x="842" y="448"/>
                  </a:lnTo>
                  <a:lnTo>
                    <a:pt x="840" y="448"/>
                  </a:lnTo>
                  <a:lnTo>
                    <a:pt x="840" y="448"/>
                  </a:lnTo>
                  <a:lnTo>
                    <a:pt x="842" y="442"/>
                  </a:lnTo>
                  <a:lnTo>
                    <a:pt x="846" y="438"/>
                  </a:lnTo>
                  <a:lnTo>
                    <a:pt x="848" y="436"/>
                  </a:lnTo>
                  <a:lnTo>
                    <a:pt x="854" y="436"/>
                  </a:lnTo>
                  <a:lnTo>
                    <a:pt x="854" y="436"/>
                  </a:lnTo>
                  <a:lnTo>
                    <a:pt x="854" y="430"/>
                  </a:lnTo>
                  <a:lnTo>
                    <a:pt x="854" y="430"/>
                  </a:lnTo>
                  <a:lnTo>
                    <a:pt x="854" y="430"/>
                  </a:lnTo>
                  <a:lnTo>
                    <a:pt x="854" y="428"/>
                  </a:lnTo>
                  <a:lnTo>
                    <a:pt x="854" y="426"/>
                  </a:lnTo>
                  <a:lnTo>
                    <a:pt x="858" y="428"/>
                  </a:lnTo>
                  <a:lnTo>
                    <a:pt x="858" y="428"/>
                  </a:lnTo>
                  <a:lnTo>
                    <a:pt x="858" y="426"/>
                  </a:lnTo>
                  <a:lnTo>
                    <a:pt x="858" y="424"/>
                  </a:lnTo>
                  <a:lnTo>
                    <a:pt x="860" y="424"/>
                  </a:lnTo>
                  <a:lnTo>
                    <a:pt x="860" y="424"/>
                  </a:lnTo>
                  <a:lnTo>
                    <a:pt x="860" y="420"/>
                  </a:lnTo>
                  <a:lnTo>
                    <a:pt x="860" y="420"/>
                  </a:lnTo>
                  <a:lnTo>
                    <a:pt x="856" y="418"/>
                  </a:lnTo>
                  <a:lnTo>
                    <a:pt x="856" y="418"/>
                  </a:lnTo>
                  <a:lnTo>
                    <a:pt x="858" y="416"/>
                  </a:lnTo>
                  <a:lnTo>
                    <a:pt x="858" y="416"/>
                  </a:lnTo>
                  <a:lnTo>
                    <a:pt x="856" y="410"/>
                  </a:lnTo>
                  <a:lnTo>
                    <a:pt x="854" y="406"/>
                  </a:lnTo>
                  <a:lnTo>
                    <a:pt x="854" y="406"/>
                  </a:lnTo>
                  <a:lnTo>
                    <a:pt x="858" y="402"/>
                  </a:lnTo>
                  <a:lnTo>
                    <a:pt x="858" y="402"/>
                  </a:lnTo>
                  <a:lnTo>
                    <a:pt x="854" y="402"/>
                  </a:lnTo>
                  <a:lnTo>
                    <a:pt x="854" y="402"/>
                  </a:lnTo>
                  <a:lnTo>
                    <a:pt x="852" y="398"/>
                  </a:lnTo>
                  <a:lnTo>
                    <a:pt x="852" y="398"/>
                  </a:lnTo>
                  <a:lnTo>
                    <a:pt x="858" y="388"/>
                  </a:lnTo>
                  <a:lnTo>
                    <a:pt x="858" y="388"/>
                  </a:lnTo>
                  <a:lnTo>
                    <a:pt x="858" y="384"/>
                  </a:lnTo>
                  <a:lnTo>
                    <a:pt x="860" y="384"/>
                  </a:lnTo>
                  <a:lnTo>
                    <a:pt x="860" y="384"/>
                  </a:lnTo>
                  <a:lnTo>
                    <a:pt x="860" y="380"/>
                  </a:lnTo>
                  <a:lnTo>
                    <a:pt x="860" y="380"/>
                  </a:lnTo>
                  <a:lnTo>
                    <a:pt x="856" y="380"/>
                  </a:lnTo>
                  <a:lnTo>
                    <a:pt x="856" y="380"/>
                  </a:lnTo>
                  <a:lnTo>
                    <a:pt x="854" y="376"/>
                  </a:lnTo>
                  <a:lnTo>
                    <a:pt x="854" y="376"/>
                  </a:lnTo>
                  <a:lnTo>
                    <a:pt x="854" y="374"/>
                  </a:lnTo>
                  <a:lnTo>
                    <a:pt x="854" y="372"/>
                  </a:lnTo>
                  <a:lnTo>
                    <a:pt x="854" y="372"/>
                  </a:lnTo>
                  <a:lnTo>
                    <a:pt x="858" y="372"/>
                  </a:lnTo>
                  <a:lnTo>
                    <a:pt x="858" y="372"/>
                  </a:lnTo>
                  <a:lnTo>
                    <a:pt x="862" y="370"/>
                  </a:lnTo>
                  <a:lnTo>
                    <a:pt x="866" y="370"/>
                  </a:lnTo>
                  <a:lnTo>
                    <a:pt x="870" y="372"/>
                  </a:lnTo>
                  <a:lnTo>
                    <a:pt x="870" y="372"/>
                  </a:lnTo>
                  <a:lnTo>
                    <a:pt x="874" y="370"/>
                  </a:lnTo>
                  <a:lnTo>
                    <a:pt x="874" y="370"/>
                  </a:lnTo>
                  <a:lnTo>
                    <a:pt x="878" y="374"/>
                  </a:lnTo>
                  <a:lnTo>
                    <a:pt x="878" y="374"/>
                  </a:lnTo>
                  <a:lnTo>
                    <a:pt x="884" y="372"/>
                  </a:lnTo>
                  <a:lnTo>
                    <a:pt x="890" y="372"/>
                  </a:lnTo>
                  <a:lnTo>
                    <a:pt x="890" y="372"/>
                  </a:lnTo>
                  <a:lnTo>
                    <a:pt x="894" y="374"/>
                  </a:lnTo>
                  <a:lnTo>
                    <a:pt x="900" y="374"/>
                  </a:lnTo>
                  <a:lnTo>
                    <a:pt x="900" y="374"/>
                  </a:lnTo>
                  <a:lnTo>
                    <a:pt x="906" y="370"/>
                  </a:lnTo>
                  <a:lnTo>
                    <a:pt x="914" y="364"/>
                  </a:lnTo>
                  <a:lnTo>
                    <a:pt x="914" y="368"/>
                  </a:lnTo>
                  <a:lnTo>
                    <a:pt x="914" y="368"/>
                  </a:lnTo>
                  <a:lnTo>
                    <a:pt x="918" y="368"/>
                  </a:lnTo>
                  <a:lnTo>
                    <a:pt x="922" y="370"/>
                  </a:lnTo>
                  <a:lnTo>
                    <a:pt x="922" y="370"/>
                  </a:lnTo>
                  <a:lnTo>
                    <a:pt x="926" y="374"/>
                  </a:lnTo>
                  <a:lnTo>
                    <a:pt x="926" y="374"/>
                  </a:lnTo>
                  <a:lnTo>
                    <a:pt x="928" y="374"/>
                  </a:lnTo>
                  <a:lnTo>
                    <a:pt x="928" y="374"/>
                  </a:lnTo>
                  <a:lnTo>
                    <a:pt x="928" y="374"/>
                  </a:lnTo>
                  <a:lnTo>
                    <a:pt x="928" y="378"/>
                  </a:lnTo>
                  <a:lnTo>
                    <a:pt x="928" y="378"/>
                  </a:lnTo>
                  <a:lnTo>
                    <a:pt x="932" y="380"/>
                  </a:lnTo>
                  <a:lnTo>
                    <a:pt x="934" y="380"/>
                  </a:lnTo>
                  <a:lnTo>
                    <a:pt x="934" y="380"/>
                  </a:lnTo>
                  <a:lnTo>
                    <a:pt x="936" y="386"/>
                  </a:lnTo>
                  <a:lnTo>
                    <a:pt x="936" y="386"/>
                  </a:lnTo>
                  <a:lnTo>
                    <a:pt x="938" y="386"/>
                  </a:lnTo>
                  <a:lnTo>
                    <a:pt x="938" y="386"/>
                  </a:lnTo>
                  <a:lnTo>
                    <a:pt x="940" y="392"/>
                  </a:lnTo>
                  <a:lnTo>
                    <a:pt x="940" y="392"/>
                  </a:lnTo>
                  <a:lnTo>
                    <a:pt x="960" y="392"/>
                  </a:lnTo>
                  <a:lnTo>
                    <a:pt x="960" y="394"/>
                  </a:lnTo>
                  <a:lnTo>
                    <a:pt x="960" y="394"/>
                  </a:lnTo>
                  <a:lnTo>
                    <a:pt x="956" y="398"/>
                  </a:lnTo>
                  <a:lnTo>
                    <a:pt x="956" y="398"/>
                  </a:lnTo>
                  <a:lnTo>
                    <a:pt x="964" y="400"/>
                  </a:lnTo>
                  <a:lnTo>
                    <a:pt x="964" y="400"/>
                  </a:lnTo>
                  <a:lnTo>
                    <a:pt x="966" y="402"/>
                  </a:lnTo>
                  <a:lnTo>
                    <a:pt x="966" y="402"/>
                  </a:lnTo>
                  <a:lnTo>
                    <a:pt x="968" y="398"/>
                  </a:lnTo>
                  <a:lnTo>
                    <a:pt x="968" y="398"/>
                  </a:lnTo>
                  <a:lnTo>
                    <a:pt x="972" y="398"/>
                  </a:lnTo>
                  <a:lnTo>
                    <a:pt x="972" y="398"/>
                  </a:lnTo>
                  <a:lnTo>
                    <a:pt x="966" y="406"/>
                  </a:lnTo>
                  <a:lnTo>
                    <a:pt x="966" y="410"/>
                  </a:lnTo>
                  <a:lnTo>
                    <a:pt x="966" y="412"/>
                  </a:lnTo>
                  <a:lnTo>
                    <a:pt x="968" y="412"/>
                  </a:lnTo>
                  <a:lnTo>
                    <a:pt x="968" y="412"/>
                  </a:lnTo>
                  <a:lnTo>
                    <a:pt x="968" y="414"/>
                  </a:lnTo>
                  <a:lnTo>
                    <a:pt x="968" y="414"/>
                  </a:lnTo>
                  <a:lnTo>
                    <a:pt x="962" y="416"/>
                  </a:lnTo>
                  <a:lnTo>
                    <a:pt x="962" y="416"/>
                  </a:lnTo>
                  <a:lnTo>
                    <a:pt x="962" y="418"/>
                  </a:lnTo>
                  <a:lnTo>
                    <a:pt x="962" y="422"/>
                  </a:lnTo>
                  <a:lnTo>
                    <a:pt x="962" y="422"/>
                  </a:lnTo>
                  <a:lnTo>
                    <a:pt x="966" y="424"/>
                  </a:lnTo>
                  <a:lnTo>
                    <a:pt x="966" y="424"/>
                  </a:lnTo>
                  <a:lnTo>
                    <a:pt x="966" y="428"/>
                  </a:lnTo>
                  <a:lnTo>
                    <a:pt x="966" y="432"/>
                  </a:lnTo>
                  <a:lnTo>
                    <a:pt x="966" y="432"/>
                  </a:lnTo>
                  <a:lnTo>
                    <a:pt x="964" y="434"/>
                  </a:lnTo>
                  <a:lnTo>
                    <a:pt x="964" y="434"/>
                  </a:lnTo>
                  <a:lnTo>
                    <a:pt x="964" y="436"/>
                  </a:lnTo>
                  <a:lnTo>
                    <a:pt x="964" y="438"/>
                  </a:lnTo>
                  <a:lnTo>
                    <a:pt x="964" y="438"/>
                  </a:lnTo>
                  <a:lnTo>
                    <a:pt x="970" y="442"/>
                  </a:lnTo>
                  <a:lnTo>
                    <a:pt x="970" y="442"/>
                  </a:lnTo>
                  <a:lnTo>
                    <a:pt x="972" y="442"/>
                  </a:lnTo>
                  <a:lnTo>
                    <a:pt x="974" y="442"/>
                  </a:lnTo>
                  <a:lnTo>
                    <a:pt x="974" y="444"/>
                  </a:lnTo>
                  <a:lnTo>
                    <a:pt x="974" y="444"/>
                  </a:lnTo>
                  <a:lnTo>
                    <a:pt x="984" y="444"/>
                  </a:lnTo>
                  <a:lnTo>
                    <a:pt x="984" y="444"/>
                  </a:lnTo>
                  <a:lnTo>
                    <a:pt x="986" y="454"/>
                  </a:lnTo>
                  <a:lnTo>
                    <a:pt x="986" y="454"/>
                  </a:lnTo>
                  <a:lnTo>
                    <a:pt x="990" y="452"/>
                  </a:lnTo>
                  <a:lnTo>
                    <a:pt x="990" y="450"/>
                  </a:lnTo>
                  <a:lnTo>
                    <a:pt x="990" y="450"/>
                  </a:lnTo>
                  <a:lnTo>
                    <a:pt x="992" y="450"/>
                  </a:lnTo>
                  <a:lnTo>
                    <a:pt x="992" y="450"/>
                  </a:lnTo>
                  <a:lnTo>
                    <a:pt x="992" y="454"/>
                  </a:lnTo>
                  <a:lnTo>
                    <a:pt x="994" y="454"/>
                  </a:lnTo>
                  <a:lnTo>
                    <a:pt x="994" y="454"/>
                  </a:lnTo>
                  <a:lnTo>
                    <a:pt x="998" y="460"/>
                  </a:lnTo>
                  <a:lnTo>
                    <a:pt x="998" y="460"/>
                  </a:lnTo>
                  <a:lnTo>
                    <a:pt x="1000" y="458"/>
                  </a:lnTo>
                  <a:lnTo>
                    <a:pt x="1000" y="458"/>
                  </a:lnTo>
                  <a:lnTo>
                    <a:pt x="1004" y="458"/>
                  </a:lnTo>
                  <a:lnTo>
                    <a:pt x="1004" y="458"/>
                  </a:lnTo>
                  <a:lnTo>
                    <a:pt x="1006" y="456"/>
                  </a:lnTo>
                  <a:lnTo>
                    <a:pt x="1008" y="454"/>
                  </a:lnTo>
                  <a:lnTo>
                    <a:pt x="1010" y="448"/>
                  </a:lnTo>
                  <a:lnTo>
                    <a:pt x="1010" y="448"/>
                  </a:lnTo>
                  <a:lnTo>
                    <a:pt x="1012" y="448"/>
                  </a:lnTo>
                  <a:lnTo>
                    <a:pt x="1014" y="450"/>
                  </a:lnTo>
                  <a:lnTo>
                    <a:pt x="1014" y="450"/>
                  </a:lnTo>
                  <a:lnTo>
                    <a:pt x="1014" y="444"/>
                  </a:lnTo>
                  <a:lnTo>
                    <a:pt x="1014" y="444"/>
                  </a:lnTo>
                  <a:lnTo>
                    <a:pt x="1018" y="440"/>
                  </a:lnTo>
                  <a:lnTo>
                    <a:pt x="1022" y="436"/>
                  </a:lnTo>
                  <a:lnTo>
                    <a:pt x="1024" y="434"/>
                  </a:lnTo>
                  <a:lnTo>
                    <a:pt x="1024" y="434"/>
                  </a:lnTo>
                  <a:lnTo>
                    <a:pt x="1022" y="432"/>
                  </a:lnTo>
                  <a:lnTo>
                    <a:pt x="1022" y="430"/>
                  </a:lnTo>
                  <a:lnTo>
                    <a:pt x="1022" y="428"/>
                  </a:lnTo>
                  <a:lnTo>
                    <a:pt x="1022" y="428"/>
                  </a:lnTo>
                  <a:lnTo>
                    <a:pt x="1026" y="426"/>
                  </a:lnTo>
                  <a:lnTo>
                    <a:pt x="1026" y="426"/>
                  </a:lnTo>
                  <a:lnTo>
                    <a:pt x="1026" y="424"/>
                  </a:lnTo>
                  <a:lnTo>
                    <a:pt x="1026" y="420"/>
                  </a:lnTo>
                  <a:lnTo>
                    <a:pt x="1026" y="420"/>
                  </a:lnTo>
                  <a:lnTo>
                    <a:pt x="1026" y="420"/>
                  </a:lnTo>
                  <a:lnTo>
                    <a:pt x="1028" y="420"/>
                  </a:lnTo>
                  <a:lnTo>
                    <a:pt x="1028" y="420"/>
                  </a:lnTo>
                  <a:lnTo>
                    <a:pt x="1030" y="412"/>
                  </a:lnTo>
                  <a:lnTo>
                    <a:pt x="1030" y="412"/>
                  </a:lnTo>
                  <a:lnTo>
                    <a:pt x="1036" y="412"/>
                  </a:lnTo>
                  <a:lnTo>
                    <a:pt x="1036" y="412"/>
                  </a:lnTo>
                  <a:lnTo>
                    <a:pt x="1036" y="422"/>
                  </a:lnTo>
                  <a:lnTo>
                    <a:pt x="1036" y="422"/>
                  </a:lnTo>
                  <a:lnTo>
                    <a:pt x="1038" y="422"/>
                  </a:lnTo>
                  <a:lnTo>
                    <a:pt x="1038" y="422"/>
                  </a:lnTo>
                  <a:lnTo>
                    <a:pt x="1038" y="426"/>
                  </a:lnTo>
                  <a:lnTo>
                    <a:pt x="1036" y="428"/>
                  </a:lnTo>
                  <a:lnTo>
                    <a:pt x="1036" y="428"/>
                  </a:lnTo>
                  <a:lnTo>
                    <a:pt x="1038" y="434"/>
                  </a:lnTo>
                  <a:lnTo>
                    <a:pt x="1038" y="440"/>
                  </a:lnTo>
                  <a:lnTo>
                    <a:pt x="1040" y="440"/>
                  </a:lnTo>
                  <a:lnTo>
                    <a:pt x="1040" y="440"/>
                  </a:lnTo>
                  <a:lnTo>
                    <a:pt x="1040" y="444"/>
                  </a:lnTo>
                  <a:lnTo>
                    <a:pt x="1040" y="444"/>
                  </a:lnTo>
                  <a:lnTo>
                    <a:pt x="1044" y="442"/>
                  </a:lnTo>
                  <a:lnTo>
                    <a:pt x="1044" y="442"/>
                  </a:lnTo>
                  <a:lnTo>
                    <a:pt x="1046" y="442"/>
                  </a:lnTo>
                  <a:lnTo>
                    <a:pt x="1048" y="442"/>
                  </a:lnTo>
                  <a:lnTo>
                    <a:pt x="1048" y="442"/>
                  </a:lnTo>
                  <a:lnTo>
                    <a:pt x="1048" y="446"/>
                  </a:lnTo>
                  <a:lnTo>
                    <a:pt x="1048" y="446"/>
                  </a:lnTo>
                  <a:lnTo>
                    <a:pt x="1052" y="446"/>
                  </a:lnTo>
                  <a:lnTo>
                    <a:pt x="1052" y="448"/>
                  </a:lnTo>
                  <a:lnTo>
                    <a:pt x="1052" y="448"/>
                  </a:lnTo>
                  <a:lnTo>
                    <a:pt x="1050" y="448"/>
                  </a:lnTo>
                  <a:lnTo>
                    <a:pt x="1048" y="450"/>
                  </a:lnTo>
                  <a:lnTo>
                    <a:pt x="1048" y="450"/>
                  </a:lnTo>
                  <a:lnTo>
                    <a:pt x="1054" y="452"/>
                  </a:lnTo>
                  <a:lnTo>
                    <a:pt x="1054" y="454"/>
                  </a:lnTo>
                  <a:lnTo>
                    <a:pt x="1052" y="456"/>
                  </a:lnTo>
                  <a:lnTo>
                    <a:pt x="1052" y="456"/>
                  </a:lnTo>
                  <a:lnTo>
                    <a:pt x="1046" y="458"/>
                  </a:lnTo>
                  <a:lnTo>
                    <a:pt x="1046" y="458"/>
                  </a:lnTo>
                  <a:lnTo>
                    <a:pt x="1046" y="460"/>
                  </a:lnTo>
                  <a:lnTo>
                    <a:pt x="1046" y="460"/>
                  </a:lnTo>
                  <a:lnTo>
                    <a:pt x="1058" y="460"/>
                  </a:lnTo>
                  <a:lnTo>
                    <a:pt x="1058" y="460"/>
                  </a:lnTo>
                  <a:lnTo>
                    <a:pt x="1060" y="462"/>
                  </a:lnTo>
                  <a:lnTo>
                    <a:pt x="1060" y="462"/>
                  </a:lnTo>
                  <a:lnTo>
                    <a:pt x="1056" y="468"/>
                  </a:lnTo>
                  <a:lnTo>
                    <a:pt x="1056" y="468"/>
                  </a:lnTo>
                  <a:lnTo>
                    <a:pt x="1058" y="468"/>
                  </a:lnTo>
                  <a:lnTo>
                    <a:pt x="1058" y="468"/>
                  </a:lnTo>
                  <a:lnTo>
                    <a:pt x="1060" y="470"/>
                  </a:lnTo>
                  <a:lnTo>
                    <a:pt x="1058" y="472"/>
                  </a:lnTo>
                  <a:lnTo>
                    <a:pt x="1058" y="472"/>
                  </a:lnTo>
                  <a:lnTo>
                    <a:pt x="1062" y="472"/>
                  </a:lnTo>
                  <a:lnTo>
                    <a:pt x="1062" y="472"/>
                  </a:lnTo>
                  <a:lnTo>
                    <a:pt x="1064" y="476"/>
                  </a:lnTo>
                  <a:lnTo>
                    <a:pt x="1064" y="476"/>
                  </a:lnTo>
                  <a:lnTo>
                    <a:pt x="1068" y="476"/>
                  </a:lnTo>
                  <a:lnTo>
                    <a:pt x="1068" y="476"/>
                  </a:lnTo>
                  <a:lnTo>
                    <a:pt x="1066" y="482"/>
                  </a:lnTo>
                  <a:lnTo>
                    <a:pt x="1062" y="486"/>
                  </a:lnTo>
                  <a:lnTo>
                    <a:pt x="1062" y="486"/>
                  </a:lnTo>
                  <a:lnTo>
                    <a:pt x="1068" y="486"/>
                  </a:lnTo>
                  <a:lnTo>
                    <a:pt x="1068" y="486"/>
                  </a:lnTo>
                  <a:lnTo>
                    <a:pt x="1068" y="488"/>
                  </a:lnTo>
                  <a:lnTo>
                    <a:pt x="1070" y="490"/>
                  </a:lnTo>
                  <a:lnTo>
                    <a:pt x="1070" y="490"/>
                  </a:lnTo>
                  <a:lnTo>
                    <a:pt x="1074" y="490"/>
                  </a:lnTo>
                  <a:lnTo>
                    <a:pt x="1074" y="490"/>
                  </a:lnTo>
                  <a:lnTo>
                    <a:pt x="1076" y="494"/>
                  </a:lnTo>
                  <a:lnTo>
                    <a:pt x="1076" y="496"/>
                  </a:lnTo>
                  <a:lnTo>
                    <a:pt x="1076" y="496"/>
                  </a:lnTo>
                  <a:lnTo>
                    <a:pt x="1076" y="496"/>
                  </a:lnTo>
                  <a:lnTo>
                    <a:pt x="1076" y="498"/>
                  </a:lnTo>
                  <a:lnTo>
                    <a:pt x="1076" y="498"/>
                  </a:lnTo>
                  <a:lnTo>
                    <a:pt x="1074" y="498"/>
                  </a:lnTo>
                  <a:lnTo>
                    <a:pt x="1074" y="496"/>
                  </a:lnTo>
                  <a:lnTo>
                    <a:pt x="1074" y="496"/>
                  </a:lnTo>
                  <a:lnTo>
                    <a:pt x="1072" y="498"/>
                  </a:lnTo>
                  <a:lnTo>
                    <a:pt x="1072" y="498"/>
                  </a:lnTo>
                  <a:lnTo>
                    <a:pt x="1072" y="498"/>
                  </a:lnTo>
                  <a:lnTo>
                    <a:pt x="1066" y="498"/>
                  </a:lnTo>
                  <a:lnTo>
                    <a:pt x="1062" y="498"/>
                  </a:lnTo>
                  <a:lnTo>
                    <a:pt x="1062" y="500"/>
                  </a:lnTo>
                  <a:lnTo>
                    <a:pt x="1062" y="500"/>
                  </a:lnTo>
                  <a:lnTo>
                    <a:pt x="1066" y="502"/>
                  </a:lnTo>
                  <a:lnTo>
                    <a:pt x="1066" y="502"/>
                  </a:lnTo>
                  <a:lnTo>
                    <a:pt x="1064" y="508"/>
                  </a:lnTo>
                  <a:lnTo>
                    <a:pt x="1064" y="508"/>
                  </a:lnTo>
                  <a:lnTo>
                    <a:pt x="1068" y="506"/>
                  </a:lnTo>
                  <a:lnTo>
                    <a:pt x="1070" y="506"/>
                  </a:lnTo>
                  <a:lnTo>
                    <a:pt x="1070" y="510"/>
                  </a:lnTo>
                  <a:lnTo>
                    <a:pt x="1070" y="510"/>
                  </a:lnTo>
                  <a:lnTo>
                    <a:pt x="1068" y="510"/>
                  </a:lnTo>
                  <a:lnTo>
                    <a:pt x="1068" y="510"/>
                  </a:lnTo>
                  <a:lnTo>
                    <a:pt x="1068" y="510"/>
                  </a:lnTo>
                  <a:lnTo>
                    <a:pt x="1072" y="510"/>
                  </a:lnTo>
                  <a:lnTo>
                    <a:pt x="1072" y="510"/>
                  </a:lnTo>
                  <a:lnTo>
                    <a:pt x="1072" y="518"/>
                  </a:lnTo>
                  <a:lnTo>
                    <a:pt x="1072" y="518"/>
                  </a:lnTo>
                  <a:lnTo>
                    <a:pt x="1078" y="518"/>
                  </a:lnTo>
                  <a:lnTo>
                    <a:pt x="1082" y="518"/>
                  </a:lnTo>
                  <a:lnTo>
                    <a:pt x="1082" y="518"/>
                  </a:lnTo>
                  <a:lnTo>
                    <a:pt x="1086" y="522"/>
                  </a:lnTo>
                  <a:lnTo>
                    <a:pt x="1086" y="522"/>
                  </a:lnTo>
                  <a:lnTo>
                    <a:pt x="1088" y="522"/>
                  </a:lnTo>
                  <a:lnTo>
                    <a:pt x="1088" y="522"/>
                  </a:lnTo>
                  <a:lnTo>
                    <a:pt x="1088" y="528"/>
                  </a:lnTo>
                  <a:lnTo>
                    <a:pt x="1088" y="528"/>
                  </a:lnTo>
                  <a:lnTo>
                    <a:pt x="1088" y="530"/>
                  </a:lnTo>
                  <a:lnTo>
                    <a:pt x="1088" y="534"/>
                  </a:lnTo>
                  <a:lnTo>
                    <a:pt x="1088" y="534"/>
                  </a:lnTo>
                  <a:lnTo>
                    <a:pt x="1100" y="534"/>
                  </a:lnTo>
                  <a:lnTo>
                    <a:pt x="1100" y="534"/>
                  </a:lnTo>
                  <a:lnTo>
                    <a:pt x="1100" y="538"/>
                  </a:lnTo>
                  <a:lnTo>
                    <a:pt x="1100" y="538"/>
                  </a:lnTo>
                  <a:lnTo>
                    <a:pt x="1104" y="534"/>
                  </a:lnTo>
                  <a:lnTo>
                    <a:pt x="1104" y="534"/>
                  </a:lnTo>
                  <a:lnTo>
                    <a:pt x="1104" y="536"/>
                  </a:lnTo>
                  <a:lnTo>
                    <a:pt x="1106" y="536"/>
                  </a:lnTo>
                  <a:lnTo>
                    <a:pt x="1106" y="536"/>
                  </a:lnTo>
                  <a:lnTo>
                    <a:pt x="1106" y="534"/>
                  </a:lnTo>
                  <a:lnTo>
                    <a:pt x="1108" y="534"/>
                  </a:lnTo>
                  <a:lnTo>
                    <a:pt x="1108" y="534"/>
                  </a:lnTo>
                  <a:lnTo>
                    <a:pt x="1108" y="540"/>
                  </a:lnTo>
                  <a:lnTo>
                    <a:pt x="1110" y="540"/>
                  </a:lnTo>
                  <a:lnTo>
                    <a:pt x="1110" y="540"/>
                  </a:lnTo>
                  <a:lnTo>
                    <a:pt x="1114" y="544"/>
                  </a:lnTo>
                  <a:lnTo>
                    <a:pt x="1118" y="546"/>
                  </a:lnTo>
                  <a:lnTo>
                    <a:pt x="1118" y="546"/>
                  </a:lnTo>
                  <a:lnTo>
                    <a:pt x="1120" y="542"/>
                  </a:lnTo>
                  <a:lnTo>
                    <a:pt x="1120" y="542"/>
                  </a:lnTo>
                  <a:lnTo>
                    <a:pt x="1122" y="540"/>
                  </a:lnTo>
                  <a:lnTo>
                    <a:pt x="1122" y="540"/>
                  </a:lnTo>
                  <a:lnTo>
                    <a:pt x="1124" y="546"/>
                  </a:lnTo>
                  <a:lnTo>
                    <a:pt x="1124" y="546"/>
                  </a:lnTo>
                  <a:lnTo>
                    <a:pt x="1126" y="548"/>
                  </a:lnTo>
                  <a:lnTo>
                    <a:pt x="1126" y="548"/>
                  </a:lnTo>
                  <a:lnTo>
                    <a:pt x="1130" y="546"/>
                  </a:lnTo>
                  <a:lnTo>
                    <a:pt x="1130" y="546"/>
                  </a:lnTo>
                  <a:lnTo>
                    <a:pt x="1126" y="550"/>
                  </a:lnTo>
                  <a:lnTo>
                    <a:pt x="1124" y="554"/>
                  </a:lnTo>
                  <a:lnTo>
                    <a:pt x="1124" y="554"/>
                  </a:lnTo>
                  <a:lnTo>
                    <a:pt x="1120" y="554"/>
                  </a:lnTo>
                  <a:lnTo>
                    <a:pt x="1118" y="556"/>
                  </a:lnTo>
                  <a:lnTo>
                    <a:pt x="1118" y="556"/>
                  </a:lnTo>
                  <a:lnTo>
                    <a:pt x="1114" y="556"/>
                  </a:lnTo>
                  <a:lnTo>
                    <a:pt x="1112" y="556"/>
                  </a:lnTo>
                  <a:lnTo>
                    <a:pt x="1112" y="556"/>
                  </a:lnTo>
                  <a:lnTo>
                    <a:pt x="1110" y="560"/>
                  </a:lnTo>
                  <a:lnTo>
                    <a:pt x="1110" y="560"/>
                  </a:lnTo>
                  <a:lnTo>
                    <a:pt x="1106" y="560"/>
                  </a:lnTo>
                  <a:lnTo>
                    <a:pt x="1106" y="560"/>
                  </a:lnTo>
                  <a:lnTo>
                    <a:pt x="1098" y="566"/>
                  </a:lnTo>
                  <a:lnTo>
                    <a:pt x="1098" y="566"/>
                  </a:lnTo>
                  <a:lnTo>
                    <a:pt x="1088" y="566"/>
                  </a:lnTo>
                  <a:lnTo>
                    <a:pt x="1088" y="566"/>
                  </a:lnTo>
                  <a:lnTo>
                    <a:pt x="1090" y="576"/>
                  </a:lnTo>
                  <a:lnTo>
                    <a:pt x="1090" y="576"/>
                  </a:lnTo>
                  <a:lnTo>
                    <a:pt x="1094" y="576"/>
                  </a:lnTo>
                  <a:lnTo>
                    <a:pt x="1094" y="576"/>
                  </a:lnTo>
                  <a:lnTo>
                    <a:pt x="1094" y="572"/>
                  </a:lnTo>
                  <a:lnTo>
                    <a:pt x="1096" y="570"/>
                  </a:lnTo>
                  <a:lnTo>
                    <a:pt x="1096" y="570"/>
                  </a:lnTo>
                  <a:lnTo>
                    <a:pt x="1098" y="570"/>
                  </a:lnTo>
                  <a:lnTo>
                    <a:pt x="1102" y="568"/>
                  </a:lnTo>
                  <a:lnTo>
                    <a:pt x="1102" y="568"/>
                  </a:lnTo>
                  <a:lnTo>
                    <a:pt x="1108" y="564"/>
                  </a:lnTo>
                  <a:lnTo>
                    <a:pt x="1114" y="560"/>
                  </a:lnTo>
                  <a:lnTo>
                    <a:pt x="1114" y="560"/>
                  </a:lnTo>
                  <a:lnTo>
                    <a:pt x="1118" y="560"/>
                  </a:lnTo>
                  <a:lnTo>
                    <a:pt x="1122" y="560"/>
                  </a:lnTo>
                  <a:lnTo>
                    <a:pt x="1122" y="556"/>
                  </a:lnTo>
                  <a:lnTo>
                    <a:pt x="1122" y="556"/>
                  </a:lnTo>
                  <a:lnTo>
                    <a:pt x="1126" y="556"/>
                  </a:lnTo>
                  <a:lnTo>
                    <a:pt x="1132" y="556"/>
                  </a:lnTo>
                  <a:lnTo>
                    <a:pt x="1132" y="556"/>
                  </a:lnTo>
                  <a:lnTo>
                    <a:pt x="1134" y="560"/>
                  </a:lnTo>
                  <a:lnTo>
                    <a:pt x="1134" y="560"/>
                  </a:lnTo>
                  <a:lnTo>
                    <a:pt x="1142" y="564"/>
                  </a:lnTo>
                  <a:lnTo>
                    <a:pt x="1142" y="564"/>
                  </a:lnTo>
                  <a:lnTo>
                    <a:pt x="1142" y="568"/>
                  </a:lnTo>
                  <a:lnTo>
                    <a:pt x="1144" y="568"/>
                  </a:lnTo>
                  <a:lnTo>
                    <a:pt x="1144" y="568"/>
                  </a:lnTo>
                  <a:lnTo>
                    <a:pt x="1144" y="566"/>
                  </a:lnTo>
                  <a:lnTo>
                    <a:pt x="1144" y="566"/>
                  </a:lnTo>
                  <a:lnTo>
                    <a:pt x="1148" y="564"/>
                  </a:lnTo>
                  <a:lnTo>
                    <a:pt x="1148" y="564"/>
                  </a:lnTo>
                  <a:lnTo>
                    <a:pt x="1148" y="566"/>
                  </a:lnTo>
                  <a:lnTo>
                    <a:pt x="1150" y="566"/>
                  </a:lnTo>
                  <a:lnTo>
                    <a:pt x="1150" y="566"/>
                  </a:lnTo>
                  <a:lnTo>
                    <a:pt x="1150" y="572"/>
                  </a:lnTo>
                  <a:lnTo>
                    <a:pt x="1150" y="574"/>
                  </a:lnTo>
                  <a:lnTo>
                    <a:pt x="1148" y="576"/>
                  </a:lnTo>
                  <a:lnTo>
                    <a:pt x="1148" y="578"/>
                  </a:lnTo>
                  <a:lnTo>
                    <a:pt x="1148" y="578"/>
                  </a:lnTo>
                  <a:lnTo>
                    <a:pt x="1150" y="578"/>
                  </a:lnTo>
                  <a:lnTo>
                    <a:pt x="1148" y="578"/>
                  </a:lnTo>
                  <a:lnTo>
                    <a:pt x="1148" y="578"/>
                  </a:lnTo>
                  <a:lnTo>
                    <a:pt x="1150" y="582"/>
                  </a:lnTo>
                  <a:lnTo>
                    <a:pt x="1148" y="588"/>
                  </a:lnTo>
                  <a:lnTo>
                    <a:pt x="1146" y="588"/>
                  </a:lnTo>
                  <a:lnTo>
                    <a:pt x="1146" y="590"/>
                  </a:lnTo>
                  <a:lnTo>
                    <a:pt x="1146" y="590"/>
                  </a:lnTo>
                  <a:lnTo>
                    <a:pt x="1144" y="590"/>
                  </a:lnTo>
                  <a:lnTo>
                    <a:pt x="1144" y="590"/>
                  </a:lnTo>
                  <a:lnTo>
                    <a:pt x="1142" y="594"/>
                  </a:lnTo>
                  <a:lnTo>
                    <a:pt x="1142" y="594"/>
                  </a:lnTo>
                  <a:lnTo>
                    <a:pt x="1138" y="594"/>
                  </a:lnTo>
                  <a:lnTo>
                    <a:pt x="1134" y="598"/>
                  </a:lnTo>
                  <a:lnTo>
                    <a:pt x="1134" y="598"/>
                  </a:lnTo>
                  <a:lnTo>
                    <a:pt x="1132" y="598"/>
                  </a:lnTo>
                  <a:lnTo>
                    <a:pt x="1130" y="598"/>
                  </a:lnTo>
                  <a:lnTo>
                    <a:pt x="1130" y="598"/>
                  </a:lnTo>
                  <a:lnTo>
                    <a:pt x="1126" y="598"/>
                  </a:lnTo>
                  <a:lnTo>
                    <a:pt x="1124" y="600"/>
                  </a:lnTo>
                  <a:lnTo>
                    <a:pt x="1122" y="602"/>
                  </a:lnTo>
                  <a:lnTo>
                    <a:pt x="1118" y="600"/>
                  </a:lnTo>
                  <a:lnTo>
                    <a:pt x="1118" y="600"/>
                  </a:lnTo>
                  <a:lnTo>
                    <a:pt x="1118" y="600"/>
                  </a:lnTo>
                  <a:lnTo>
                    <a:pt x="1116" y="600"/>
                  </a:lnTo>
                  <a:lnTo>
                    <a:pt x="1116" y="600"/>
                  </a:lnTo>
                  <a:lnTo>
                    <a:pt x="1116" y="602"/>
                  </a:lnTo>
                  <a:lnTo>
                    <a:pt x="1116" y="602"/>
                  </a:lnTo>
                  <a:lnTo>
                    <a:pt x="1112" y="604"/>
                  </a:lnTo>
                  <a:lnTo>
                    <a:pt x="1112" y="604"/>
                  </a:lnTo>
                  <a:lnTo>
                    <a:pt x="1112" y="608"/>
                  </a:lnTo>
                  <a:lnTo>
                    <a:pt x="1112" y="608"/>
                  </a:lnTo>
                  <a:lnTo>
                    <a:pt x="1108" y="612"/>
                  </a:lnTo>
                  <a:lnTo>
                    <a:pt x="1108" y="612"/>
                  </a:lnTo>
                  <a:lnTo>
                    <a:pt x="1108" y="614"/>
                  </a:lnTo>
                  <a:lnTo>
                    <a:pt x="1108" y="616"/>
                  </a:lnTo>
                  <a:lnTo>
                    <a:pt x="1108" y="616"/>
                  </a:lnTo>
                  <a:lnTo>
                    <a:pt x="1106" y="618"/>
                  </a:lnTo>
                  <a:lnTo>
                    <a:pt x="1104" y="620"/>
                  </a:lnTo>
                  <a:lnTo>
                    <a:pt x="1100" y="620"/>
                  </a:lnTo>
                  <a:lnTo>
                    <a:pt x="1100" y="620"/>
                  </a:lnTo>
                  <a:lnTo>
                    <a:pt x="1100" y="624"/>
                  </a:lnTo>
                  <a:lnTo>
                    <a:pt x="1100" y="624"/>
                  </a:lnTo>
                  <a:lnTo>
                    <a:pt x="1098" y="626"/>
                  </a:lnTo>
                  <a:lnTo>
                    <a:pt x="1098" y="626"/>
                  </a:lnTo>
                  <a:lnTo>
                    <a:pt x="1090" y="626"/>
                  </a:lnTo>
                  <a:lnTo>
                    <a:pt x="1090" y="626"/>
                  </a:lnTo>
                  <a:lnTo>
                    <a:pt x="1088" y="630"/>
                  </a:lnTo>
                  <a:lnTo>
                    <a:pt x="1088" y="630"/>
                  </a:lnTo>
                  <a:lnTo>
                    <a:pt x="1086" y="630"/>
                  </a:lnTo>
                  <a:lnTo>
                    <a:pt x="1084" y="630"/>
                  </a:lnTo>
                  <a:lnTo>
                    <a:pt x="1082" y="628"/>
                  </a:lnTo>
                  <a:lnTo>
                    <a:pt x="1082" y="628"/>
                  </a:lnTo>
                  <a:lnTo>
                    <a:pt x="1078" y="628"/>
                  </a:lnTo>
                  <a:lnTo>
                    <a:pt x="1078" y="628"/>
                  </a:lnTo>
                  <a:lnTo>
                    <a:pt x="1078" y="630"/>
                  </a:lnTo>
                  <a:lnTo>
                    <a:pt x="1078" y="630"/>
                  </a:lnTo>
                  <a:lnTo>
                    <a:pt x="1078" y="632"/>
                  </a:lnTo>
                  <a:lnTo>
                    <a:pt x="1076" y="632"/>
                  </a:lnTo>
                  <a:lnTo>
                    <a:pt x="1076" y="630"/>
                  </a:lnTo>
                  <a:lnTo>
                    <a:pt x="1076" y="630"/>
                  </a:lnTo>
                  <a:lnTo>
                    <a:pt x="1072" y="632"/>
                  </a:lnTo>
                  <a:lnTo>
                    <a:pt x="1072" y="632"/>
                  </a:lnTo>
                  <a:lnTo>
                    <a:pt x="1070" y="626"/>
                  </a:lnTo>
                  <a:lnTo>
                    <a:pt x="1070" y="626"/>
                  </a:lnTo>
                  <a:lnTo>
                    <a:pt x="1064" y="628"/>
                  </a:lnTo>
                  <a:lnTo>
                    <a:pt x="1060" y="628"/>
                  </a:lnTo>
                  <a:lnTo>
                    <a:pt x="1058" y="628"/>
                  </a:lnTo>
                  <a:lnTo>
                    <a:pt x="1052" y="626"/>
                  </a:lnTo>
                  <a:lnTo>
                    <a:pt x="1052" y="626"/>
                  </a:lnTo>
                  <a:lnTo>
                    <a:pt x="1050" y="630"/>
                  </a:lnTo>
                  <a:lnTo>
                    <a:pt x="1050" y="630"/>
                  </a:lnTo>
                  <a:lnTo>
                    <a:pt x="1046" y="630"/>
                  </a:lnTo>
                  <a:lnTo>
                    <a:pt x="1042" y="628"/>
                  </a:lnTo>
                  <a:lnTo>
                    <a:pt x="1042" y="628"/>
                  </a:lnTo>
                  <a:lnTo>
                    <a:pt x="1040" y="630"/>
                  </a:lnTo>
                  <a:lnTo>
                    <a:pt x="1036" y="630"/>
                  </a:lnTo>
                  <a:lnTo>
                    <a:pt x="1036" y="630"/>
                  </a:lnTo>
                  <a:lnTo>
                    <a:pt x="1034" y="630"/>
                  </a:lnTo>
                  <a:lnTo>
                    <a:pt x="1032" y="628"/>
                  </a:lnTo>
                  <a:lnTo>
                    <a:pt x="1032" y="628"/>
                  </a:lnTo>
                  <a:lnTo>
                    <a:pt x="1030" y="630"/>
                  </a:lnTo>
                  <a:lnTo>
                    <a:pt x="1030" y="630"/>
                  </a:lnTo>
                  <a:lnTo>
                    <a:pt x="1020" y="630"/>
                  </a:lnTo>
                  <a:lnTo>
                    <a:pt x="1020" y="630"/>
                  </a:lnTo>
                  <a:lnTo>
                    <a:pt x="1020" y="630"/>
                  </a:lnTo>
                  <a:lnTo>
                    <a:pt x="1006" y="628"/>
                  </a:lnTo>
                  <a:lnTo>
                    <a:pt x="1006" y="630"/>
                  </a:lnTo>
                  <a:lnTo>
                    <a:pt x="1006" y="630"/>
                  </a:lnTo>
                  <a:lnTo>
                    <a:pt x="1002" y="634"/>
                  </a:lnTo>
                  <a:lnTo>
                    <a:pt x="1002" y="634"/>
                  </a:lnTo>
                  <a:lnTo>
                    <a:pt x="1000" y="632"/>
                  </a:lnTo>
                  <a:lnTo>
                    <a:pt x="1000" y="634"/>
                  </a:lnTo>
                  <a:lnTo>
                    <a:pt x="998" y="634"/>
                  </a:lnTo>
                  <a:lnTo>
                    <a:pt x="998" y="634"/>
                  </a:lnTo>
                  <a:lnTo>
                    <a:pt x="998" y="638"/>
                  </a:lnTo>
                  <a:lnTo>
                    <a:pt x="996" y="644"/>
                  </a:lnTo>
                  <a:lnTo>
                    <a:pt x="996" y="644"/>
                  </a:lnTo>
                  <a:lnTo>
                    <a:pt x="992" y="646"/>
                  </a:lnTo>
                  <a:lnTo>
                    <a:pt x="990" y="646"/>
                  </a:lnTo>
                  <a:lnTo>
                    <a:pt x="990" y="646"/>
                  </a:lnTo>
                  <a:lnTo>
                    <a:pt x="988" y="648"/>
                  </a:lnTo>
                  <a:lnTo>
                    <a:pt x="988" y="650"/>
                  </a:lnTo>
                  <a:lnTo>
                    <a:pt x="988" y="650"/>
                  </a:lnTo>
                  <a:lnTo>
                    <a:pt x="986" y="652"/>
                  </a:lnTo>
                  <a:lnTo>
                    <a:pt x="984" y="652"/>
                  </a:lnTo>
                  <a:lnTo>
                    <a:pt x="984" y="652"/>
                  </a:lnTo>
                  <a:lnTo>
                    <a:pt x="984" y="652"/>
                  </a:lnTo>
                  <a:lnTo>
                    <a:pt x="982" y="654"/>
                  </a:lnTo>
                  <a:lnTo>
                    <a:pt x="982" y="656"/>
                  </a:lnTo>
                  <a:lnTo>
                    <a:pt x="982" y="656"/>
                  </a:lnTo>
                  <a:lnTo>
                    <a:pt x="980" y="658"/>
                  </a:lnTo>
                  <a:lnTo>
                    <a:pt x="976" y="658"/>
                  </a:lnTo>
                  <a:lnTo>
                    <a:pt x="976" y="658"/>
                  </a:lnTo>
                  <a:lnTo>
                    <a:pt x="974" y="660"/>
                  </a:lnTo>
                  <a:lnTo>
                    <a:pt x="974" y="660"/>
                  </a:lnTo>
                  <a:lnTo>
                    <a:pt x="972" y="662"/>
                  </a:lnTo>
                  <a:lnTo>
                    <a:pt x="972" y="662"/>
                  </a:lnTo>
                  <a:lnTo>
                    <a:pt x="968" y="666"/>
                  </a:lnTo>
                  <a:lnTo>
                    <a:pt x="968" y="668"/>
                  </a:lnTo>
                  <a:lnTo>
                    <a:pt x="966" y="670"/>
                  </a:lnTo>
                  <a:lnTo>
                    <a:pt x="966" y="670"/>
                  </a:lnTo>
                  <a:lnTo>
                    <a:pt x="960" y="670"/>
                  </a:lnTo>
                  <a:lnTo>
                    <a:pt x="960" y="670"/>
                  </a:lnTo>
                  <a:lnTo>
                    <a:pt x="964" y="672"/>
                  </a:lnTo>
                  <a:lnTo>
                    <a:pt x="964" y="672"/>
                  </a:lnTo>
                  <a:lnTo>
                    <a:pt x="960" y="684"/>
                  </a:lnTo>
                  <a:lnTo>
                    <a:pt x="954" y="694"/>
                  </a:lnTo>
                  <a:lnTo>
                    <a:pt x="954" y="694"/>
                  </a:lnTo>
                  <a:lnTo>
                    <a:pt x="956" y="694"/>
                  </a:lnTo>
                  <a:lnTo>
                    <a:pt x="956" y="692"/>
                  </a:lnTo>
                  <a:lnTo>
                    <a:pt x="958" y="692"/>
                  </a:lnTo>
                  <a:lnTo>
                    <a:pt x="958" y="692"/>
                  </a:lnTo>
                  <a:lnTo>
                    <a:pt x="964" y="684"/>
                  </a:lnTo>
                  <a:lnTo>
                    <a:pt x="964" y="684"/>
                  </a:lnTo>
                  <a:lnTo>
                    <a:pt x="964" y="680"/>
                  </a:lnTo>
                  <a:lnTo>
                    <a:pt x="966" y="678"/>
                  </a:lnTo>
                  <a:lnTo>
                    <a:pt x="966" y="678"/>
                  </a:lnTo>
                  <a:lnTo>
                    <a:pt x="970" y="676"/>
                  </a:lnTo>
                  <a:lnTo>
                    <a:pt x="974" y="676"/>
                  </a:lnTo>
                  <a:lnTo>
                    <a:pt x="974" y="676"/>
                  </a:lnTo>
                  <a:lnTo>
                    <a:pt x="974" y="672"/>
                  </a:lnTo>
                  <a:lnTo>
                    <a:pt x="974" y="670"/>
                  </a:lnTo>
                  <a:lnTo>
                    <a:pt x="974" y="670"/>
                  </a:lnTo>
                  <a:lnTo>
                    <a:pt x="978" y="668"/>
                  </a:lnTo>
                  <a:lnTo>
                    <a:pt x="984" y="666"/>
                  </a:lnTo>
                  <a:lnTo>
                    <a:pt x="984" y="666"/>
                  </a:lnTo>
                  <a:lnTo>
                    <a:pt x="988" y="660"/>
                  </a:lnTo>
                  <a:lnTo>
                    <a:pt x="988" y="660"/>
                  </a:lnTo>
                  <a:lnTo>
                    <a:pt x="990" y="660"/>
                  </a:lnTo>
                  <a:lnTo>
                    <a:pt x="990" y="660"/>
                  </a:lnTo>
                  <a:lnTo>
                    <a:pt x="992" y="656"/>
                  </a:lnTo>
                  <a:lnTo>
                    <a:pt x="992" y="656"/>
                  </a:lnTo>
                  <a:lnTo>
                    <a:pt x="998" y="656"/>
                  </a:lnTo>
                  <a:lnTo>
                    <a:pt x="998" y="656"/>
                  </a:lnTo>
                  <a:lnTo>
                    <a:pt x="1000" y="652"/>
                  </a:lnTo>
                  <a:lnTo>
                    <a:pt x="1000" y="652"/>
                  </a:lnTo>
                  <a:lnTo>
                    <a:pt x="1006" y="650"/>
                  </a:lnTo>
                  <a:lnTo>
                    <a:pt x="1014" y="648"/>
                  </a:lnTo>
                  <a:lnTo>
                    <a:pt x="1018" y="646"/>
                  </a:lnTo>
                  <a:lnTo>
                    <a:pt x="1018" y="646"/>
                  </a:lnTo>
                  <a:lnTo>
                    <a:pt x="1020" y="646"/>
                  </a:lnTo>
                  <a:lnTo>
                    <a:pt x="1020" y="648"/>
                  </a:lnTo>
                  <a:lnTo>
                    <a:pt x="1020" y="648"/>
                  </a:lnTo>
                  <a:lnTo>
                    <a:pt x="1026" y="648"/>
                  </a:lnTo>
                  <a:lnTo>
                    <a:pt x="1032" y="648"/>
                  </a:lnTo>
                  <a:lnTo>
                    <a:pt x="1032" y="648"/>
                  </a:lnTo>
                  <a:lnTo>
                    <a:pt x="1034" y="648"/>
                  </a:lnTo>
                  <a:lnTo>
                    <a:pt x="1034" y="650"/>
                  </a:lnTo>
                  <a:lnTo>
                    <a:pt x="1036" y="652"/>
                  </a:lnTo>
                  <a:lnTo>
                    <a:pt x="1036" y="652"/>
                  </a:lnTo>
                  <a:lnTo>
                    <a:pt x="1038" y="654"/>
                  </a:lnTo>
                  <a:lnTo>
                    <a:pt x="1038" y="654"/>
                  </a:lnTo>
                  <a:lnTo>
                    <a:pt x="1038" y="658"/>
                  </a:lnTo>
                  <a:lnTo>
                    <a:pt x="1038" y="658"/>
                  </a:lnTo>
                  <a:lnTo>
                    <a:pt x="1034" y="656"/>
                  </a:lnTo>
                  <a:lnTo>
                    <a:pt x="1034" y="656"/>
                  </a:lnTo>
                  <a:lnTo>
                    <a:pt x="1036" y="662"/>
                  </a:lnTo>
                  <a:lnTo>
                    <a:pt x="1034" y="668"/>
                  </a:lnTo>
                  <a:lnTo>
                    <a:pt x="1034" y="668"/>
                  </a:lnTo>
                  <a:lnTo>
                    <a:pt x="1028" y="666"/>
                  </a:lnTo>
                  <a:lnTo>
                    <a:pt x="1028" y="666"/>
                  </a:lnTo>
                  <a:lnTo>
                    <a:pt x="1028" y="676"/>
                  </a:lnTo>
                  <a:lnTo>
                    <a:pt x="1028" y="676"/>
                  </a:lnTo>
                  <a:lnTo>
                    <a:pt x="1022" y="676"/>
                  </a:lnTo>
                  <a:lnTo>
                    <a:pt x="1022" y="678"/>
                  </a:lnTo>
                  <a:lnTo>
                    <a:pt x="1022" y="678"/>
                  </a:lnTo>
                  <a:lnTo>
                    <a:pt x="1018" y="678"/>
                  </a:lnTo>
                  <a:lnTo>
                    <a:pt x="1018" y="678"/>
                  </a:lnTo>
                  <a:lnTo>
                    <a:pt x="1018" y="674"/>
                  </a:lnTo>
                  <a:lnTo>
                    <a:pt x="1018" y="672"/>
                  </a:lnTo>
                  <a:lnTo>
                    <a:pt x="1018" y="672"/>
                  </a:lnTo>
                  <a:lnTo>
                    <a:pt x="1014" y="670"/>
                  </a:lnTo>
                  <a:lnTo>
                    <a:pt x="1014" y="670"/>
                  </a:lnTo>
                  <a:lnTo>
                    <a:pt x="1014" y="672"/>
                  </a:lnTo>
                  <a:lnTo>
                    <a:pt x="1012" y="674"/>
                  </a:lnTo>
                  <a:lnTo>
                    <a:pt x="1012" y="676"/>
                  </a:lnTo>
                  <a:lnTo>
                    <a:pt x="1012" y="676"/>
                  </a:lnTo>
                  <a:lnTo>
                    <a:pt x="1016" y="678"/>
                  </a:lnTo>
                  <a:lnTo>
                    <a:pt x="1016" y="680"/>
                  </a:lnTo>
                  <a:lnTo>
                    <a:pt x="1016" y="680"/>
                  </a:lnTo>
                  <a:lnTo>
                    <a:pt x="1014" y="680"/>
                  </a:lnTo>
                  <a:lnTo>
                    <a:pt x="1014" y="682"/>
                  </a:lnTo>
                  <a:lnTo>
                    <a:pt x="1016" y="684"/>
                  </a:lnTo>
                  <a:lnTo>
                    <a:pt x="1020" y="684"/>
                  </a:lnTo>
                  <a:lnTo>
                    <a:pt x="1020" y="684"/>
                  </a:lnTo>
                  <a:lnTo>
                    <a:pt x="1024" y="680"/>
                  </a:lnTo>
                  <a:lnTo>
                    <a:pt x="1024" y="680"/>
                  </a:lnTo>
                  <a:lnTo>
                    <a:pt x="1028" y="680"/>
                  </a:lnTo>
                  <a:lnTo>
                    <a:pt x="1032" y="680"/>
                  </a:lnTo>
                  <a:lnTo>
                    <a:pt x="1032" y="680"/>
                  </a:lnTo>
                  <a:lnTo>
                    <a:pt x="1032" y="682"/>
                  </a:lnTo>
                  <a:lnTo>
                    <a:pt x="1032" y="684"/>
                  </a:lnTo>
                  <a:lnTo>
                    <a:pt x="1030" y="686"/>
                  </a:lnTo>
                  <a:lnTo>
                    <a:pt x="1030" y="686"/>
                  </a:lnTo>
                  <a:lnTo>
                    <a:pt x="1030" y="690"/>
                  </a:lnTo>
                  <a:lnTo>
                    <a:pt x="1030" y="692"/>
                  </a:lnTo>
                  <a:lnTo>
                    <a:pt x="1030" y="692"/>
                  </a:lnTo>
                  <a:lnTo>
                    <a:pt x="1028" y="692"/>
                  </a:lnTo>
                  <a:lnTo>
                    <a:pt x="1026" y="696"/>
                  </a:lnTo>
                  <a:lnTo>
                    <a:pt x="1026" y="696"/>
                  </a:lnTo>
                  <a:lnTo>
                    <a:pt x="1024" y="696"/>
                  </a:lnTo>
                  <a:lnTo>
                    <a:pt x="1026" y="696"/>
                  </a:lnTo>
                  <a:lnTo>
                    <a:pt x="1028" y="698"/>
                  </a:lnTo>
                  <a:lnTo>
                    <a:pt x="1028" y="698"/>
                  </a:lnTo>
                  <a:lnTo>
                    <a:pt x="1034" y="696"/>
                  </a:lnTo>
                  <a:lnTo>
                    <a:pt x="1034" y="696"/>
                  </a:lnTo>
                  <a:lnTo>
                    <a:pt x="1034" y="700"/>
                  </a:lnTo>
                  <a:lnTo>
                    <a:pt x="1032" y="700"/>
                  </a:lnTo>
                  <a:lnTo>
                    <a:pt x="1032" y="700"/>
                  </a:lnTo>
                  <a:lnTo>
                    <a:pt x="1032" y="710"/>
                  </a:lnTo>
                  <a:lnTo>
                    <a:pt x="1032" y="710"/>
                  </a:lnTo>
                  <a:lnTo>
                    <a:pt x="1034" y="710"/>
                  </a:lnTo>
                  <a:lnTo>
                    <a:pt x="1034" y="710"/>
                  </a:lnTo>
                  <a:lnTo>
                    <a:pt x="1034" y="714"/>
                  </a:lnTo>
                  <a:lnTo>
                    <a:pt x="1034" y="714"/>
                  </a:lnTo>
                  <a:lnTo>
                    <a:pt x="1046" y="716"/>
                  </a:lnTo>
                  <a:lnTo>
                    <a:pt x="1046" y="716"/>
                  </a:lnTo>
                  <a:lnTo>
                    <a:pt x="1044" y="718"/>
                  </a:lnTo>
                  <a:lnTo>
                    <a:pt x="1044" y="718"/>
                  </a:lnTo>
                  <a:lnTo>
                    <a:pt x="1040" y="720"/>
                  </a:lnTo>
                  <a:lnTo>
                    <a:pt x="1042" y="722"/>
                  </a:lnTo>
                  <a:lnTo>
                    <a:pt x="1042" y="722"/>
                  </a:lnTo>
                  <a:lnTo>
                    <a:pt x="1044" y="722"/>
                  </a:lnTo>
                  <a:lnTo>
                    <a:pt x="1044" y="720"/>
                  </a:lnTo>
                  <a:lnTo>
                    <a:pt x="1046" y="720"/>
                  </a:lnTo>
                  <a:lnTo>
                    <a:pt x="1046" y="720"/>
                  </a:lnTo>
                  <a:lnTo>
                    <a:pt x="1052" y="724"/>
                  </a:lnTo>
                  <a:lnTo>
                    <a:pt x="1052" y="724"/>
                  </a:lnTo>
                  <a:lnTo>
                    <a:pt x="1056" y="724"/>
                  </a:lnTo>
                  <a:lnTo>
                    <a:pt x="1056" y="724"/>
                  </a:lnTo>
                  <a:lnTo>
                    <a:pt x="1056" y="728"/>
                  </a:lnTo>
                  <a:lnTo>
                    <a:pt x="1056" y="728"/>
                  </a:lnTo>
                  <a:lnTo>
                    <a:pt x="1060" y="728"/>
                  </a:lnTo>
                  <a:lnTo>
                    <a:pt x="1060" y="728"/>
                  </a:lnTo>
                  <a:lnTo>
                    <a:pt x="1064" y="724"/>
                  </a:lnTo>
                  <a:lnTo>
                    <a:pt x="1068" y="720"/>
                  </a:lnTo>
                  <a:lnTo>
                    <a:pt x="1068" y="720"/>
                  </a:lnTo>
                  <a:lnTo>
                    <a:pt x="1070" y="720"/>
                  </a:lnTo>
                  <a:lnTo>
                    <a:pt x="1070" y="720"/>
                  </a:lnTo>
                  <a:lnTo>
                    <a:pt x="1070" y="728"/>
                  </a:lnTo>
                  <a:lnTo>
                    <a:pt x="1070" y="728"/>
                  </a:lnTo>
                  <a:lnTo>
                    <a:pt x="1074" y="728"/>
                  </a:lnTo>
                  <a:lnTo>
                    <a:pt x="1074" y="728"/>
                  </a:lnTo>
                  <a:lnTo>
                    <a:pt x="1074" y="730"/>
                  </a:lnTo>
                  <a:lnTo>
                    <a:pt x="1074" y="730"/>
                  </a:lnTo>
                  <a:close/>
                  <a:moveTo>
                    <a:pt x="1206" y="678"/>
                  </a:moveTo>
                  <a:lnTo>
                    <a:pt x="1206" y="678"/>
                  </a:lnTo>
                  <a:lnTo>
                    <a:pt x="1206" y="682"/>
                  </a:lnTo>
                  <a:lnTo>
                    <a:pt x="1206" y="682"/>
                  </a:lnTo>
                  <a:lnTo>
                    <a:pt x="1202" y="682"/>
                  </a:lnTo>
                  <a:lnTo>
                    <a:pt x="1200" y="680"/>
                  </a:lnTo>
                  <a:lnTo>
                    <a:pt x="1200" y="676"/>
                  </a:lnTo>
                  <a:lnTo>
                    <a:pt x="1200" y="676"/>
                  </a:lnTo>
                  <a:lnTo>
                    <a:pt x="1206" y="670"/>
                  </a:lnTo>
                  <a:lnTo>
                    <a:pt x="1206" y="670"/>
                  </a:lnTo>
                  <a:lnTo>
                    <a:pt x="1206" y="666"/>
                  </a:lnTo>
                  <a:lnTo>
                    <a:pt x="1206" y="666"/>
                  </a:lnTo>
                  <a:lnTo>
                    <a:pt x="1202" y="668"/>
                  </a:lnTo>
                  <a:lnTo>
                    <a:pt x="1202" y="670"/>
                  </a:lnTo>
                  <a:lnTo>
                    <a:pt x="1202" y="670"/>
                  </a:lnTo>
                  <a:lnTo>
                    <a:pt x="1200" y="672"/>
                  </a:lnTo>
                  <a:lnTo>
                    <a:pt x="1200" y="672"/>
                  </a:lnTo>
                  <a:lnTo>
                    <a:pt x="1198" y="676"/>
                  </a:lnTo>
                  <a:lnTo>
                    <a:pt x="1198" y="680"/>
                  </a:lnTo>
                  <a:lnTo>
                    <a:pt x="1198" y="680"/>
                  </a:lnTo>
                  <a:lnTo>
                    <a:pt x="1192" y="680"/>
                  </a:lnTo>
                  <a:lnTo>
                    <a:pt x="1192" y="676"/>
                  </a:lnTo>
                  <a:lnTo>
                    <a:pt x="1192" y="676"/>
                  </a:lnTo>
                  <a:lnTo>
                    <a:pt x="1196" y="676"/>
                  </a:lnTo>
                  <a:lnTo>
                    <a:pt x="1196" y="676"/>
                  </a:lnTo>
                  <a:lnTo>
                    <a:pt x="1196" y="672"/>
                  </a:lnTo>
                  <a:lnTo>
                    <a:pt x="1196" y="672"/>
                  </a:lnTo>
                  <a:lnTo>
                    <a:pt x="1192" y="670"/>
                  </a:lnTo>
                  <a:lnTo>
                    <a:pt x="1192" y="670"/>
                  </a:lnTo>
                  <a:lnTo>
                    <a:pt x="1192" y="666"/>
                  </a:lnTo>
                  <a:lnTo>
                    <a:pt x="1192" y="666"/>
                  </a:lnTo>
                  <a:lnTo>
                    <a:pt x="1196" y="666"/>
                  </a:lnTo>
                  <a:lnTo>
                    <a:pt x="1196" y="666"/>
                  </a:lnTo>
                  <a:lnTo>
                    <a:pt x="1196" y="662"/>
                  </a:lnTo>
                  <a:lnTo>
                    <a:pt x="1198" y="658"/>
                  </a:lnTo>
                  <a:lnTo>
                    <a:pt x="1198" y="658"/>
                  </a:lnTo>
                  <a:lnTo>
                    <a:pt x="1194" y="660"/>
                  </a:lnTo>
                  <a:lnTo>
                    <a:pt x="1194" y="662"/>
                  </a:lnTo>
                  <a:lnTo>
                    <a:pt x="1194" y="662"/>
                  </a:lnTo>
                  <a:lnTo>
                    <a:pt x="1190" y="662"/>
                  </a:lnTo>
                  <a:lnTo>
                    <a:pt x="1190" y="662"/>
                  </a:lnTo>
                  <a:lnTo>
                    <a:pt x="1186" y="664"/>
                  </a:lnTo>
                  <a:lnTo>
                    <a:pt x="1186" y="664"/>
                  </a:lnTo>
                  <a:lnTo>
                    <a:pt x="1184" y="664"/>
                  </a:lnTo>
                  <a:lnTo>
                    <a:pt x="1182" y="664"/>
                  </a:lnTo>
                  <a:lnTo>
                    <a:pt x="1182" y="664"/>
                  </a:lnTo>
                  <a:lnTo>
                    <a:pt x="1186" y="656"/>
                  </a:lnTo>
                  <a:lnTo>
                    <a:pt x="1186" y="656"/>
                  </a:lnTo>
                  <a:lnTo>
                    <a:pt x="1184" y="658"/>
                  </a:lnTo>
                  <a:lnTo>
                    <a:pt x="1184" y="658"/>
                  </a:lnTo>
                  <a:lnTo>
                    <a:pt x="1184" y="658"/>
                  </a:lnTo>
                  <a:lnTo>
                    <a:pt x="1180" y="658"/>
                  </a:lnTo>
                  <a:lnTo>
                    <a:pt x="1180" y="658"/>
                  </a:lnTo>
                  <a:lnTo>
                    <a:pt x="1182" y="656"/>
                  </a:lnTo>
                  <a:lnTo>
                    <a:pt x="1182" y="656"/>
                  </a:lnTo>
                  <a:lnTo>
                    <a:pt x="1178" y="654"/>
                  </a:lnTo>
                  <a:lnTo>
                    <a:pt x="1180" y="652"/>
                  </a:lnTo>
                  <a:lnTo>
                    <a:pt x="1180" y="652"/>
                  </a:lnTo>
                  <a:lnTo>
                    <a:pt x="1184" y="646"/>
                  </a:lnTo>
                  <a:lnTo>
                    <a:pt x="1184" y="646"/>
                  </a:lnTo>
                  <a:lnTo>
                    <a:pt x="1180" y="642"/>
                  </a:lnTo>
                  <a:lnTo>
                    <a:pt x="1178" y="642"/>
                  </a:lnTo>
                  <a:lnTo>
                    <a:pt x="1176" y="644"/>
                  </a:lnTo>
                  <a:lnTo>
                    <a:pt x="1176" y="644"/>
                  </a:lnTo>
                  <a:lnTo>
                    <a:pt x="1174" y="644"/>
                  </a:lnTo>
                  <a:lnTo>
                    <a:pt x="1172" y="644"/>
                  </a:lnTo>
                  <a:lnTo>
                    <a:pt x="1170" y="640"/>
                  </a:lnTo>
                  <a:lnTo>
                    <a:pt x="1170" y="640"/>
                  </a:lnTo>
                  <a:lnTo>
                    <a:pt x="1168" y="642"/>
                  </a:lnTo>
                  <a:lnTo>
                    <a:pt x="1162" y="644"/>
                  </a:lnTo>
                  <a:lnTo>
                    <a:pt x="1162" y="644"/>
                  </a:lnTo>
                  <a:lnTo>
                    <a:pt x="1162" y="646"/>
                  </a:lnTo>
                  <a:lnTo>
                    <a:pt x="1162" y="648"/>
                  </a:lnTo>
                  <a:lnTo>
                    <a:pt x="1162" y="648"/>
                  </a:lnTo>
                  <a:lnTo>
                    <a:pt x="1160" y="646"/>
                  </a:lnTo>
                  <a:lnTo>
                    <a:pt x="1160" y="644"/>
                  </a:lnTo>
                  <a:lnTo>
                    <a:pt x="1160" y="644"/>
                  </a:lnTo>
                  <a:lnTo>
                    <a:pt x="1154" y="646"/>
                  </a:lnTo>
                  <a:lnTo>
                    <a:pt x="1154" y="646"/>
                  </a:lnTo>
                  <a:lnTo>
                    <a:pt x="1154" y="646"/>
                  </a:lnTo>
                  <a:lnTo>
                    <a:pt x="1156" y="644"/>
                  </a:lnTo>
                  <a:lnTo>
                    <a:pt x="1156" y="642"/>
                  </a:lnTo>
                  <a:lnTo>
                    <a:pt x="1156" y="642"/>
                  </a:lnTo>
                  <a:lnTo>
                    <a:pt x="1148" y="644"/>
                  </a:lnTo>
                  <a:lnTo>
                    <a:pt x="1148" y="644"/>
                  </a:lnTo>
                  <a:lnTo>
                    <a:pt x="1154" y="640"/>
                  </a:lnTo>
                  <a:lnTo>
                    <a:pt x="1154" y="636"/>
                  </a:lnTo>
                  <a:lnTo>
                    <a:pt x="1152" y="634"/>
                  </a:lnTo>
                  <a:lnTo>
                    <a:pt x="1146" y="632"/>
                  </a:lnTo>
                  <a:lnTo>
                    <a:pt x="1146" y="632"/>
                  </a:lnTo>
                  <a:lnTo>
                    <a:pt x="1146" y="634"/>
                  </a:lnTo>
                  <a:lnTo>
                    <a:pt x="1146" y="634"/>
                  </a:lnTo>
                  <a:lnTo>
                    <a:pt x="1146" y="634"/>
                  </a:lnTo>
                  <a:lnTo>
                    <a:pt x="1144" y="634"/>
                  </a:lnTo>
                  <a:lnTo>
                    <a:pt x="1144" y="634"/>
                  </a:lnTo>
                  <a:lnTo>
                    <a:pt x="1138" y="644"/>
                  </a:lnTo>
                  <a:lnTo>
                    <a:pt x="1138" y="644"/>
                  </a:lnTo>
                  <a:lnTo>
                    <a:pt x="1140" y="638"/>
                  </a:lnTo>
                  <a:lnTo>
                    <a:pt x="1140" y="638"/>
                  </a:lnTo>
                  <a:lnTo>
                    <a:pt x="1138" y="638"/>
                  </a:lnTo>
                  <a:lnTo>
                    <a:pt x="1138" y="638"/>
                  </a:lnTo>
                  <a:lnTo>
                    <a:pt x="1138" y="636"/>
                  </a:lnTo>
                  <a:lnTo>
                    <a:pt x="1138" y="636"/>
                  </a:lnTo>
                  <a:lnTo>
                    <a:pt x="1138" y="634"/>
                  </a:lnTo>
                  <a:lnTo>
                    <a:pt x="1138" y="632"/>
                  </a:lnTo>
                  <a:lnTo>
                    <a:pt x="1138" y="632"/>
                  </a:lnTo>
                  <a:lnTo>
                    <a:pt x="1140" y="628"/>
                  </a:lnTo>
                  <a:lnTo>
                    <a:pt x="1142" y="626"/>
                  </a:lnTo>
                  <a:lnTo>
                    <a:pt x="1142" y="626"/>
                  </a:lnTo>
                  <a:lnTo>
                    <a:pt x="1142" y="616"/>
                  </a:lnTo>
                  <a:lnTo>
                    <a:pt x="1144" y="616"/>
                  </a:lnTo>
                  <a:lnTo>
                    <a:pt x="1144" y="616"/>
                  </a:lnTo>
                  <a:lnTo>
                    <a:pt x="1148" y="616"/>
                  </a:lnTo>
                  <a:lnTo>
                    <a:pt x="1148" y="616"/>
                  </a:lnTo>
                  <a:lnTo>
                    <a:pt x="1150" y="612"/>
                  </a:lnTo>
                  <a:lnTo>
                    <a:pt x="1150" y="610"/>
                  </a:lnTo>
                  <a:lnTo>
                    <a:pt x="1146" y="610"/>
                  </a:lnTo>
                  <a:lnTo>
                    <a:pt x="1146" y="608"/>
                  </a:lnTo>
                  <a:lnTo>
                    <a:pt x="1146" y="608"/>
                  </a:lnTo>
                  <a:lnTo>
                    <a:pt x="1150" y="608"/>
                  </a:lnTo>
                  <a:lnTo>
                    <a:pt x="1150" y="606"/>
                  </a:lnTo>
                  <a:lnTo>
                    <a:pt x="1154" y="606"/>
                  </a:lnTo>
                  <a:lnTo>
                    <a:pt x="1154" y="606"/>
                  </a:lnTo>
                  <a:lnTo>
                    <a:pt x="1154" y="602"/>
                  </a:lnTo>
                  <a:lnTo>
                    <a:pt x="1154" y="602"/>
                  </a:lnTo>
                  <a:lnTo>
                    <a:pt x="1148" y="604"/>
                  </a:lnTo>
                  <a:lnTo>
                    <a:pt x="1148" y="604"/>
                  </a:lnTo>
                  <a:lnTo>
                    <a:pt x="1144" y="602"/>
                  </a:lnTo>
                  <a:lnTo>
                    <a:pt x="1144" y="602"/>
                  </a:lnTo>
                  <a:lnTo>
                    <a:pt x="1138" y="604"/>
                  </a:lnTo>
                  <a:lnTo>
                    <a:pt x="1134" y="610"/>
                  </a:lnTo>
                  <a:lnTo>
                    <a:pt x="1134" y="610"/>
                  </a:lnTo>
                  <a:lnTo>
                    <a:pt x="1136" y="614"/>
                  </a:lnTo>
                  <a:lnTo>
                    <a:pt x="1136" y="614"/>
                  </a:lnTo>
                  <a:lnTo>
                    <a:pt x="1132" y="614"/>
                  </a:lnTo>
                  <a:lnTo>
                    <a:pt x="1130" y="616"/>
                  </a:lnTo>
                  <a:lnTo>
                    <a:pt x="1130" y="616"/>
                  </a:lnTo>
                  <a:lnTo>
                    <a:pt x="1130" y="624"/>
                  </a:lnTo>
                  <a:lnTo>
                    <a:pt x="1128" y="626"/>
                  </a:lnTo>
                  <a:lnTo>
                    <a:pt x="1128" y="626"/>
                  </a:lnTo>
                  <a:lnTo>
                    <a:pt x="1128" y="634"/>
                  </a:lnTo>
                  <a:lnTo>
                    <a:pt x="1128" y="636"/>
                  </a:lnTo>
                  <a:lnTo>
                    <a:pt x="1128" y="640"/>
                  </a:lnTo>
                  <a:lnTo>
                    <a:pt x="1124" y="644"/>
                  </a:lnTo>
                  <a:lnTo>
                    <a:pt x="1124" y="644"/>
                  </a:lnTo>
                  <a:lnTo>
                    <a:pt x="1124" y="644"/>
                  </a:lnTo>
                  <a:lnTo>
                    <a:pt x="1124" y="646"/>
                  </a:lnTo>
                  <a:lnTo>
                    <a:pt x="1124" y="646"/>
                  </a:lnTo>
                  <a:lnTo>
                    <a:pt x="1130" y="646"/>
                  </a:lnTo>
                  <a:lnTo>
                    <a:pt x="1130" y="646"/>
                  </a:lnTo>
                  <a:lnTo>
                    <a:pt x="1128" y="650"/>
                  </a:lnTo>
                  <a:lnTo>
                    <a:pt x="1128" y="650"/>
                  </a:lnTo>
                  <a:lnTo>
                    <a:pt x="1128" y="652"/>
                  </a:lnTo>
                  <a:lnTo>
                    <a:pt x="1126" y="652"/>
                  </a:lnTo>
                  <a:lnTo>
                    <a:pt x="1126" y="652"/>
                  </a:lnTo>
                  <a:lnTo>
                    <a:pt x="1124" y="650"/>
                  </a:lnTo>
                  <a:lnTo>
                    <a:pt x="1122" y="650"/>
                  </a:lnTo>
                  <a:lnTo>
                    <a:pt x="1120" y="650"/>
                  </a:lnTo>
                  <a:lnTo>
                    <a:pt x="1120" y="652"/>
                  </a:lnTo>
                  <a:lnTo>
                    <a:pt x="1120" y="652"/>
                  </a:lnTo>
                  <a:lnTo>
                    <a:pt x="1118" y="652"/>
                  </a:lnTo>
                  <a:lnTo>
                    <a:pt x="1118" y="654"/>
                  </a:lnTo>
                  <a:lnTo>
                    <a:pt x="1118" y="654"/>
                  </a:lnTo>
                  <a:lnTo>
                    <a:pt x="1120" y="654"/>
                  </a:lnTo>
                  <a:lnTo>
                    <a:pt x="1120" y="656"/>
                  </a:lnTo>
                  <a:lnTo>
                    <a:pt x="1116" y="656"/>
                  </a:lnTo>
                  <a:lnTo>
                    <a:pt x="1116" y="656"/>
                  </a:lnTo>
                  <a:lnTo>
                    <a:pt x="1112" y="656"/>
                  </a:lnTo>
                  <a:lnTo>
                    <a:pt x="1112" y="656"/>
                  </a:lnTo>
                  <a:lnTo>
                    <a:pt x="1112" y="660"/>
                  </a:lnTo>
                  <a:lnTo>
                    <a:pt x="1112" y="660"/>
                  </a:lnTo>
                  <a:lnTo>
                    <a:pt x="1114" y="660"/>
                  </a:lnTo>
                  <a:lnTo>
                    <a:pt x="1114" y="660"/>
                  </a:lnTo>
                  <a:lnTo>
                    <a:pt x="1114" y="658"/>
                  </a:lnTo>
                  <a:lnTo>
                    <a:pt x="1114" y="658"/>
                  </a:lnTo>
                  <a:lnTo>
                    <a:pt x="1122" y="660"/>
                  </a:lnTo>
                  <a:lnTo>
                    <a:pt x="1122" y="660"/>
                  </a:lnTo>
                  <a:lnTo>
                    <a:pt x="1120" y="662"/>
                  </a:lnTo>
                  <a:lnTo>
                    <a:pt x="1120" y="662"/>
                  </a:lnTo>
                  <a:lnTo>
                    <a:pt x="1120" y="662"/>
                  </a:lnTo>
                  <a:lnTo>
                    <a:pt x="1120" y="660"/>
                  </a:lnTo>
                  <a:lnTo>
                    <a:pt x="1120" y="660"/>
                  </a:lnTo>
                  <a:lnTo>
                    <a:pt x="1116" y="662"/>
                  </a:lnTo>
                  <a:lnTo>
                    <a:pt x="1116" y="662"/>
                  </a:lnTo>
                  <a:lnTo>
                    <a:pt x="1116" y="666"/>
                  </a:lnTo>
                  <a:lnTo>
                    <a:pt x="1110" y="670"/>
                  </a:lnTo>
                  <a:lnTo>
                    <a:pt x="1110" y="670"/>
                  </a:lnTo>
                  <a:lnTo>
                    <a:pt x="1108" y="672"/>
                  </a:lnTo>
                  <a:lnTo>
                    <a:pt x="1108" y="672"/>
                  </a:lnTo>
                  <a:lnTo>
                    <a:pt x="1110" y="678"/>
                  </a:lnTo>
                  <a:lnTo>
                    <a:pt x="1116" y="678"/>
                  </a:lnTo>
                  <a:lnTo>
                    <a:pt x="1116" y="678"/>
                  </a:lnTo>
                  <a:lnTo>
                    <a:pt x="1118" y="676"/>
                  </a:lnTo>
                  <a:lnTo>
                    <a:pt x="1118" y="676"/>
                  </a:lnTo>
                  <a:lnTo>
                    <a:pt x="1118" y="676"/>
                  </a:lnTo>
                  <a:lnTo>
                    <a:pt x="1132" y="676"/>
                  </a:lnTo>
                  <a:lnTo>
                    <a:pt x="1132" y="676"/>
                  </a:lnTo>
                  <a:lnTo>
                    <a:pt x="1140" y="676"/>
                  </a:lnTo>
                  <a:lnTo>
                    <a:pt x="1140" y="676"/>
                  </a:lnTo>
                  <a:lnTo>
                    <a:pt x="1140" y="678"/>
                  </a:lnTo>
                  <a:lnTo>
                    <a:pt x="1142" y="678"/>
                  </a:lnTo>
                  <a:lnTo>
                    <a:pt x="1142" y="678"/>
                  </a:lnTo>
                  <a:lnTo>
                    <a:pt x="1146" y="676"/>
                  </a:lnTo>
                  <a:lnTo>
                    <a:pt x="1148" y="674"/>
                  </a:lnTo>
                  <a:lnTo>
                    <a:pt x="1148" y="674"/>
                  </a:lnTo>
                  <a:lnTo>
                    <a:pt x="1148" y="678"/>
                  </a:lnTo>
                  <a:lnTo>
                    <a:pt x="1148" y="678"/>
                  </a:lnTo>
                  <a:lnTo>
                    <a:pt x="1168" y="674"/>
                  </a:lnTo>
                  <a:lnTo>
                    <a:pt x="1168" y="674"/>
                  </a:lnTo>
                  <a:lnTo>
                    <a:pt x="1166" y="680"/>
                  </a:lnTo>
                  <a:lnTo>
                    <a:pt x="1172" y="680"/>
                  </a:lnTo>
                  <a:lnTo>
                    <a:pt x="1172" y="680"/>
                  </a:lnTo>
                  <a:lnTo>
                    <a:pt x="1174" y="674"/>
                  </a:lnTo>
                  <a:lnTo>
                    <a:pt x="1174" y="674"/>
                  </a:lnTo>
                  <a:lnTo>
                    <a:pt x="1178" y="674"/>
                  </a:lnTo>
                  <a:lnTo>
                    <a:pt x="1178" y="674"/>
                  </a:lnTo>
                  <a:lnTo>
                    <a:pt x="1176" y="678"/>
                  </a:lnTo>
                  <a:lnTo>
                    <a:pt x="1176" y="678"/>
                  </a:lnTo>
                  <a:lnTo>
                    <a:pt x="1174" y="680"/>
                  </a:lnTo>
                  <a:lnTo>
                    <a:pt x="1172" y="682"/>
                  </a:lnTo>
                  <a:lnTo>
                    <a:pt x="1172" y="682"/>
                  </a:lnTo>
                  <a:lnTo>
                    <a:pt x="1170" y="686"/>
                  </a:lnTo>
                  <a:lnTo>
                    <a:pt x="1170" y="686"/>
                  </a:lnTo>
                  <a:lnTo>
                    <a:pt x="1166" y="688"/>
                  </a:lnTo>
                  <a:lnTo>
                    <a:pt x="1166" y="688"/>
                  </a:lnTo>
                  <a:lnTo>
                    <a:pt x="1166" y="692"/>
                  </a:lnTo>
                  <a:lnTo>
                    <a:pt x="1166" y="692"/>
                  </a:lnTo>
                  <a:lnTo>
                    <a:pt x="1170" y="692"/>
                  </a:lnTo>
                  <a:lnTo>
                    <a:pt x="1170" y="692"/>
                  </a:lnTo>
                  <a:lnTo>
                    <a:pt x="1174" y="688"/>
                  </a:lnTo>
                  <a:lnTo>
                    <a:pt x="1176" y="684"/>
                  </a:lnTo>
                  <a:lnTo>
                    <a:pt x="1176" y="684"/>
                  </a:lnTo>
                  <a:lnTo>
                    <a:pt x="1176" y="684"/>
                  </a:lnTo>
                  <a:lnTo>
                    <a:pt x="1176" y="682"/>
                  </a:lnTo>
                  <a:lnTo>
                    <a:pt x="1178" y="680"/>
                  </a:lnTo>
                  <a:lnTo>
                    <a:pt x="1178" y="680"/>
                  </a:lnTo>
                  <a:lnTo>
                    <a:pt x="1182" y="680"/>
                  </a:lnTo>
                  <a:lnTo>
                    <a:pt x="1182" y="680"/>
                  </a:lnTo>
                  <a:lnTo>
                    <a:pt x="1184" y="674"/>
                  </a:lnTo>
                  <a:lnTo>
                    <a:pt x="1188" y="674"/>
                  </a:lnTo>
                  <a:lnTo>
                    <a:pt x="1188" y="674"/>
                  </a:lnTo>
                  <a:lnTo>
                    <a:pt x="1188" y="678"/>
                  </a:lnTo>
                  <a:lnTo>
                    <a:pt x="1192" y="680"/>
                  </a:lnTo>
                  <a:lnTo>
                    <a:pt x="1192" y="680"/>
                  </a:lnTo>
                  <a:lnTo>
                    <a:pt x="1192" y="684"/>
                  </a:lnTo>
                  <a:lnTo>
                    <a:pt x="1192" y="684"/>
                  </a:lnTo>
                  <a:lnTo>
                    <a:pt x="1190" y="684"/>
                  </a:lnTo>
                  <a:lnTo>
                    <a:pt x="1188" y="684"/>
                  </a:lnTo>
                  <a:lnTo>
                    <a:pt x="1188" y="684"/>
                  </a:lnTo>
                  <a:lnTo>
                    <a:pt x="1188" y="692"/>
                  </a:lnTo>
                  <a:lnTo>
                    <a:pt x="1188" y="692"/>
                  </a:lnTo>
                  <a:lnTo>
                    <a:pt x="1192" y="690"/>
                  </a:lnTo>
                  <a:lnTo>
                    <a:pt x="1192" y="690"/>
                  </a:lnTo>
                  <a:lnTo>
                    <a:pt x="1192" y="686"/>
                  </a:lnTo>
                  <a:lnTo>
                    <a:pt x="1192" y="686"/>
                  </a:lnTo>
                  <a:lnTo>
                    <a:pt x="1196" y="688"/>
                  </a:lnTo>
                  <a:lnTo>
                    <a:pt x="1196" y="694"/>
                  </a:lnTo>
                  <a:lnTo>
                    <a:pt x="1196" y="694"/>
                  </a:lnTo>
                  <a:lnTo>
                    <a:pt x="1202" y="694"/>
                  </a:lnTo>
                  <a:lnTo>
                    <a:pt x="1202" y="694"/>
                  </a:lnTo>
                  <a:lnTo>
                    <a:pt x="1204" y="688"/>
                  </a:lnTo>
                  <a:lnTo>
                    <a:pt x="1204" y="688"/>
                  </a:lnTo>
                  <a:lnTo>
                    <a:pt x="1208" y="680"/>
                  </a:lnTo>
                  <a:lnTo>
                    <a:pt x="1208" y="676"/>
                  </a:lnTo>
                  <a:lnTo>
                    <a:pt x="1208" y="676"/>
                  </a:lnTo>
                  <a:lnTo>
                    <a:pt x="1206" y="678"/>
                  </a:lnTo>
                  <a:lnTo>
                    <a:pt x="1206" y="678"/>
                  </a:lnTo>
                  <a:close/>
                  <a:moveTo>
                    <a:pt x="1088" y="714"/>
                  </a:moveTo>
                  <a:lnTo>
                    <a:pt x="1088" y="712"/>
                  </a:lnTo>
                  <a:lnTo>
                    <a:pt x="1088" y="712"/>
                  </a:lnTo>
                  <a:lnTo>
                    <a:pt x="1084" y="712"/>
                  </a:lnTo>
                  <a:lnTo>
                    <a:pt x="1084" y="712"/>
                  </a:lnTo>
                  <a:lnTo>
                    <a:pt x="1086" y="704"/>
                  </a:lnTo>
                  <a:lnTo>
                    <a:pt x="1090" y="700"/>
                  </a:lnTo>
                  <a:lnTo>
                    <a:pt x="1090" y="700"/>
                  </a:lnTo>
                  <a:lnTo>
                    <a:pt x="1096" y="700"/>
                  </a:lnTo>
                  <a:lnTo>
                    <a:pt x="1096" y="700"/>
                  </a:lnTo>
                  <a:lnTo>
                    <a:pt x="1098" y="698"/>
                  </a:lnTo>
                  <a:lnTo>
                    <a:pt x="1100" y="696"/>
                  </a:lnTo>
                  <a:lnTo>
                    <a:pt x="1100" y="696"/>
                  </a:lnTo>
                  <a:lnTo>
                    <a:pt x="1098" y="694"/>
                  </a:lnTo>
                  <a:lnTo>
                    <a:pt x="1096" y="694"/>
                  </a:lnTo>
                  <a:lnTo>
                    <a:pt x="1096" y="696"/>
                  </a:lnTo>
                  <a:lnTo>
                    <a:pt x="1096" y="696"/>
                  </a:lnTo>
                  <a:lnTo>
                    <a:pt x="1092" y="698"/>
                  </a:lnTo>
                  <a:lnTo>
                    <a:pt x="1090" y="698"/>
                  </a:lnTo>
                  <a:lnTo>
                    <a:pt x="1086" y="696"/>
                  </a:lnTo>
                  <a:lnTo>
                    <a:pt x="1086" y="696"/>
                  </a:lnTo>
                  <a:lnTo>
                    <a:pt x="1080" y="700"/>
                  </a:lnTo>
                  <a:lnTo>
                    <a:pt x="1080" y="700"/>
                  </a:lnTo>
                  <a:lnTo>
                    <a:pt x="1082" y="704"/>
                  </a:lnTo>
                  <a:lnTo>
                    <a:pt x="1080" y="706"/>
                  </a:lnTo>
                  <a:lnTo>
                    <a:pt x="1078" y="706"/>
                  </a:lnTo>
                  <a:lnTo>
                    <a:pt x="1078" y="706"/>
                  </a:lnTo>
                  <a:lnTo>
                    <a:pt x="1076" y="710"/>
                  </a:lnTo>
                  <a:lnTo>
                    <a:pt x="1076" y="710"/>
                  </a:lnTo>
                  <a:lnTo>
                    <a:pt x="1076" y="712"/>
                  </a:lnTo>
                  <a:lnTo>
                    <a:pt x="1076" y="714"/>
                  </a:lnTo>
                  <a:lnTo>
                    <a:pt x="1074" y="716"/>
                  </a:lnTo>
                  <a:lnTo>
                    <a:pt x="1074" y="716"/>
                  </a:lnTo>
                  <a:lnTo>
                    <a:pt x="1074" y="722"/>
                  </a:lnTo>
                  <a:lnTo>
                    <a:pt x="1074" y="724"/>
                  </a:lnTo>
                  <a:lnTo>
                    <a:pt x="1076" y="726"/>
                  </a:lnTo>
                  <a:lnTo>
                    <a:pt x="1076" y="726"/>
                  </a:lnTo>
                  <a:lnTo>
                    <a:pt x="1082" y="728"/>
                  </a:lnTo>
                  <a:lnTo>
                    <a:pt x="1082" y="728"/>
                  </a:lnTo>
                  <a:lnTo>
                    <a:pt x="1082" y="726"/>
                  </a:lnTo>
                  <a:lnTo>
                    <a:pt x="1082" y="726"/>
                  </a:lnTo>
                  <a:lnTo>
                    <a:pt x="1082" y="724"/>
                  </a:lnTo>
                  <a:lnTo>
                    <a:pt x="1080" y="722"/>
                  </a:lnTo>
                  <a:lnTo>
                    <a:pt x="1082" y="718"/>
                  </a:lnTo>
                  <a:lnTo>
                    <a:pt x="1088" y="714"/>
                  </a:lnTo>
                  <a:lnTo>
                    <a:pt x="1088" y="714"/>
                  </a:lnTo>
                  <a:close/>
                  <a:moveTo>
                    <a:pt x="1070" y="654"/>
                  </a:moveTo>
                  <a:lnTo>
                    <a:pt x="1064" y="650"/>
                  </a:lnTo>
                  <a:lnTo>
                    <a:pt x="1064" y="650"/>
                  </a:lnTo>
                  <a:lnTo>
                    <a:pt x="1062" y="650"/>
                  </a:lnTo>
                  <a:lnTo>
                    <a:pt x="1062" y="650"/>
                  </a:lnTo>
                  <a:lnTo>
                    <a:pt x="1058" y="646"/>
                  </a:lnTo>
                  <a:lnTo>
                    <a:pt x="1056" y="642"/>
                  </a:lnTo>
                  <a:lnTo>
                    <a:pt x="1056" y="642"/>
                  </a:lnTo>
                  <a:lnTo>
                    <a:pt x="1052" y="642"/>
                  </a:lnTo>
                  <a:lnTo>
                    <a:pt x="1052" y="642"/>
                  </a:lnTo>
                  <a:lnTo>
                    <a:pt x="1046" y="640"/>
                  </a:lnTo>
                  <a:lnTo>
                    <a:pt x="1042" y="636"/>
                  </a:lnTo>
                  <a:lnTo>
                    <a:pt x="1042" y="636"/>
                  </a:lnTo>
                  <a:lnTo>
                    <a:pt x="1034" y="636"/>
                  </a:lnTo>
                  <a:lnTo>
                    <a:pt x="1034" y="636"/>
                  </a:lnTo>
                  <a:lnTo>
                    <a:pt x="1034" y="642"/>
                  </a:lnTo>
                  <a:lnTo>
                    <a:pt x="1034" y="642"/>
                  </a:lnTo>
                  <a:lnTo>
                    <a:pt x="1040" y="642"/>
                  </a:lnTo>
                  <a:lnTo>
                    <a:pt x="1044" y="646"/>
                  </a:lnTo>
                  <a:lnTo>
                    <a:pt x="1044" y="646"/>
                  </a:lnTo>
                  <a:lnTo>
                    <a:pt x="1044" y="650"/>
                  </a:lnTo>
                  <a:lnTo>
                    <a:pt x="1044" y="650"/>
                  </a:lnTo>
                  <a:lnTo>
                    <a:pt x="1048" y="650"/>
                  </a:lnTo>
                  <a:lnTo>
                    <a:pt x="1054" y="652"/>
                  </a:lnTo>
                  <a:lnTo>
                    <a:pt x="1054" y="652"/>
                  </a:lnTo>
                  <a:lnTo>
                    <a:pt x="1058" y="654"/>
                  </a:lnTo>
                  <a:lnTo>
                    <a:pt x="1062" y="656"/>
                  </a:lnTo>
                  <a:lnTo>
                    <a:pt x="1062" y="656"/>
                  </a:lnTo>
                  <a:lnTo>
                    <a:pt x="1068" y="658"/>
                  </a:lnTo>
                  <a:lnTo>
                    <a:pt x="1068" y="658"/>
                  </a:lnTo>
                  <a:lnTo>
                    <a:pt x="1068" y="656"/>
                  </a:lnTo>
                  <a:lnTo>
                    <a:pt x="1070" y="654"/>
                  </a:lnTo>
                  <a:lnTo>
                    <a:pt x="1070" y="654"/>
                  </a:lnTo>
                  <a:close/>
                  <a:moveTo>
                    <a:pt x="128" y="568"/>
                  </a:moveTo>
                  <a:lnTo>
                    <a:pt x="128" y="568"/>
                  </a:lnTo>
                  <a:lnTo>
                    <a:pt x="128" y="566"/>
                  </a:lnTo>
                  <a:lnTo>
                    <a:pt x="128" y="562"/>
                  </a:lnTo>
                  <a:lnTo>
                    <a:pt x="128" y="562"/>
                  </a:lnTo>
                  <a:lnTo>
                    <a:pt x="132" y="554"/>
                  </a:lnTo>
                  <a:lnTo>
                    <a:pt x="132" y="554"/>
                  </a:lnTo>
                  <a:lnTo>
                    <a:pt x="122" y="556"/>
                  </a:lnTo>
                  <a:lnTo>
                    <a:pt x="118" y="556"/>
                  </a:lnTo>
                  <a:lnTo>
                    <a:pt x="114" y="554"/>
                  </a:lnTo>
                  <a:lnTo>
                    <a:pt x="114" y="554"/>
                  </a:lnTo>
                  <a:lnTo>
                    <a:pt x="116" y="564"/>
                  </a:lnTo>
                  <a:lnTo>
                    <a:pt x="116" y="564"/>
                  </a:lnTo>
                  <a:lnTo>
                    <a:pt x="116" y="566"/>
                  </a:lnTo>
                  <a:lnTo>
                    <a:pt x="116" y="568"/>
                  </a:lnTo>
                  <a:lnTo>
                    <a:pt x="118" y="568"/>
                  </a:lnTo>
                  <a:lnTo>
                    <a:pt x="118" y="568"/>
                  </a:lnTo>
                  <a:lnTo>
                    <a:pt x="118" y="570"/>
                  </a:lnTo>
                  <a:lnTo>
                    <a:pt x="118" y="570"/>
                  </a:lnTo>
                  <a:lnTo>
                    <a:pt x="118" y="570"/>
                  </a:lnTo>
                  <a:lnTo>
                    <a:pt x="118" y="574"/>
                  </a:lnTo>
                  <a:lnTo>
                    <a:pt x="118" y="574"/>
                  </a:lnTo>
                  <a:lnTo>
                    <a:pt x="122" y="572"/>
                  </a:lnTo>
                  <a:lnTo>
                    <a:pt x="124" y="572"/>
                  </a:lnTo>
                  <a:lnTo>
                    <a:pt x="124" y="572"/>
                  </a:lnTo>
                  <a:lnTo>
                    <a:pt x="128" y="568"/>
                  </a:lnTo>
                  <a:lnTo>
                    <a:pt x="128" y="568"/>
                  </a:lnTo>
                  <a:close/>
                  <a:moveTo>
                    <a:pt x="552" y="194"/>
                  </a:moveTo>
                  <a:lnTo>
                    <a:pt x="552" y="194"/>
                  </a:lnTo>
                  <a:lnTo>
                    <a:pt x="550" y="192"/>
                  </a:lnTo>
                  <a:lnTo>
                    <a:pt x="550" y="192"/>
                  </a:lnTo>
                  <a:lnTo>
                    <a:pt x="550" y="188"/>
                  </a:lnTo>
                  <a:lnTo>
                    <a:pt x="550" y="182"/>
                  </a:lnTo>
                  <a:lnTo>
                    <a:pt x="550" y="182"/>
                  </a:lnTo>
                  <a:lnTo>
                    <a:pt x="548" y="180"/>
                  </a:lnTo>
                  <a:lnTo>
                    <a:pt x="548" y="180"/>
                  </a:lnTo>
                  <a:lnTo>
                    <a:pt x="544" y="180"/>
                  </a:lnTo>
                  <a:lnTo>
                    <a:pt x="542" y="182"/>
                  </a:lnTo>
                  <a:lnTo>
                    <a:pt x="542" y="182"/>
                  </a:lnTo>
                  <a:lnTo>
                    <a:pt x="532" y="180"/>
                  </a:lnTo>
                  <a:lnTo>
                    <a:pt x="526" y="178"/>
                  </a:lnTo>
                  <a:lnTo>
                    <a:pt x="522" y="172"/>
                  </a:lnTo>
                  <a:lnTo>
                    <a:pt x="520" y="166"/>
                  </a:lnTo>
                  <a:lnTo>
                    <a:pt x="518" y="166"/>
                  </a:lnTo>
                  <a:lnTo>
                    <a:pt x="518" y="166"/>
                  </a:lnTo>
                  <a:lnTo>
                    <a:pt x="518" y="174"/>
                  </a:lnTo>
                  <a:lnTo>
                    <a:pt x="518" y="174"/>
                  </a:lnTo>
                  <a:lnTo>
                    <a:pt x="516" y="172"/>
                  </a:lnTo>
                  <a:lnTo>
                    <a:pt x="516" y="172"/>
                  </a:lnTo>
                  <a:lnTo>
                    <a:pt x="510" y="172"/>
                  </a:lnTo>
                  <a:lnTo>
                    <a:pt x="508" y="172"/>
                  </a:lnTo>
                  <a:lnTo>
                    <a:pt x="508" y="172"/>
                  </a:lnTo>
                  <a:lnTo>
                    <a:pt x="506" y="168"/>
                  </a:lnTo>
                  <a:lnTo>
                    <a:pt x="506" y="168"/>
                  </a:lnTo>
                  <a:lnTo>
                    <a:pt x="502" y="164"/>
                  </a:lnTo>
                  <a:lnTo>
                    <a:pt x="498" y="158"/>
                  </a:lnTo>
                  <a:lnTo>
                    <a:pt x="498" y="158"/>
                  </a:lnTo>
                  <a:lnTo>
                    <a:pt x="498" y="154"/>
                  </a:lnTo>
                  <a:lnTo>
                    <a:pt x="496" y="148"/>
                  </a:lnTo>
                  <a:lnTo>
                    <a:pt x="496" y="148"/>
                  </a:lnTo>
                  <a:lnTo>
                    <a:pt x="494" y="148"/>
                  </a:lnTo>
                  <a:lnTo>
                    <a:pt x="490" y="146"/>
                  </a:lnTo>
                  <a:lnTo>
                    <a:pt x="490" y="146"/>
                  </a:lnTo>
                  <a:lnTo>
                    <a:pt x="490" y="142"/>
                  </a:lnTo>
                  <a:lnTo>
                    <a:pt x="490" y="138"/>
                  </a:lnTo>
                  <a:lnTo>
                    <a:pt x="490" y="138"/>
                  </a:lnTo>
                  <a:lnTo>
                    <a:pt x="488" y="134"/>
                  </a:lnTo>
                  <a:lnTo>
                    <a:pt x="486" y="132"/>
                  </a:lnTo>
                  <a:lnTo>
                    <a:pt x="486" y="132"/>
                  </a:lnTo>
                  <a:lnTo>
                    <a:pt x="486" y="130"/>
                  </a:lnTo>
                  <a:lnTo>
                    <a:pt x="486" y="130"/>
                  </a:lnTo>
                  <a:lnTo>
                    <a:pt x="482" y="128"/>
                  </a:lnTo>
                  <a:lnTo>
                    <a:pt x="478" y="130"/>
                  </a:lnTo>
                  <a:lnTo>
                    <a:pt x="478" y="130"/>
                  </a:lnTo>
                  <a:lnTo>
                    <a:pt x="474" y="128"/>
                  </a:lnTo>
                  <a:lnTo>
                    <a:pt x="470" y="128"/>
                  </a:lnTo>
                  <a:lnTo>
                    <a:pt x="468" y="130"/>
                  </a:lnTo>
                  <a:lnTo>
                    <a:pt x="468" y="130"/>
                  </a:lnTo>
                  <a:lnTo>
                    <a:pt x="466" y="130"/>
                  </a:lnTo>
                  <a:lnTo>
                    <a:pt x="462" y="130"/>
                  </a:lnTo>
                  <a:lnTo>
                    <a:pt x="460" y="126"/>
                  </a:lnTo>
                  <a:lnTo>
                    <a:pt x="458" y="126"/>
                  </a:lnTo>
                  <a:lnTo>
                    <a:pt x="458" y="126"/>
                  </a:lnTo>
                  <a:lnTo>
                    <a:pt x="454" y="134"/>
                  </a:lnTo>
                  <a:lnTo>
                    <a:pt x="454" y="134"/>
                  </a:lnTo>
                  <a:lnTo>
                    <a:pt x="454" y="136"/>
                  </a:lnTo>
                  <a:lnTo>
                    <a:pt x="454" y="140"/>
                  </a:lnTo>
                  <a:lnTo>
                    <a:pt x="454" y="140"/>
                  </a:lnTo>
                  <a:lnTo>
                    <a:pt x="450" y="142"/>
                  </a:lnTo>
                  <a:lnTo>
                    <a:pt x="446" y="144"/>
                  </a:lnTo>
                  <a:lnTo>
                    <a:pt x="446" y="144"/>
                  </a:lnTo>
                  <a:lnTo>
                    <a:pt x="444" y="138"/>
                  </a:lnTo>
                  <a:lnTo>
                    <a:pt x="446" y="132"/>
                  </a:lnTo>
                  <a:lnTo>
                    <a:pt x="450" y="120"/>
                  </a:lnTo>
                  <a:lnTo>
                    <a:pt x="450" y="120"/>
                  </a:lnTo>
                  <a:lnTo>
                    <a:pt x="448" y="120"/>
                  </a:lnTo>
                  <a:lnTo>
                    <a:pt x="442" y="112"/>
                  </a:lnTo>
                  <a:lnTo>
                    <a:pt x="442" y="112"/>
                  </a:lnTo>
                  <a:lnTo>
                    <a:pt x="442" y="110"/>
                  </a:lnTo>
                  <a:lnTo>
                    <a:pt x="442" y="110"/>
                  </a:lnTo>
                  <a:lnTo>
                    <a:pt x="440" y="108"/>
                  </a:lnTo>
                  <a:lnTo>
                    <a:pt x="438" y="108"/>
                  </a:lnTo>
                  <a:lnTo>
                    <a:pt x="438" y="110"/>
                  </a:lnTo>
                  <a:lnTo>
                    <a:pt x="438" y="110"/>
                  </a:lnTo>
                  <a:lnTo>
                    <a:pt x="434" y="106"/>
                  </a:lnTo>
                  <a:lnTo>
                    <a:pt x="434" y="106"/>
                  </a:lnTo>
                  <a:lnTo>
                    <a:pt x="428" y="106"/>
                  </a:lnTo>
                  <a:lnTo>
                    <a:pt x="428" y="106"/>
                  </a:lnTo>
                  <a:lnTo>
                    <a:pt x="428" y="110"/>
                  </a:lnTo>
                  <a:lnTo>
                    <a:pt x="428" y="110"/>
                  </a:lnTo>
                  <a:lnTo>
                    <a:pt x="426" y="112"/>
                  </a:lnTo>
                  <a:lnTo>
                    <a:pt x="422" y="114"/>
                  </a:lnTo>
                  <a:lnTo>
                    <a:pt x="422" y="114"/>
                  </a:lnTo>
                  <a:lnTo>
                    <a:pt x="422" y="120"/>
                  </a:lnTo>
                  <a:lnTo>
                    <a:pt x="422" y="120"/>
                  </a:lnTo>
                  <a:lnTo>
                    <a:pt x="418" y="120"/>
                  </a:lnTo>
                  <a:lnTo>
                    <a:pt x="418" y="120"/>
                  </a:lnTo>
                  <a:lnTo>
                    <a:pt x="418" y="118"/>
                  </a:lnTo>
                  <a:lnTo>
                    <a:pt x="416" y="118"/>
                  </a:lnTo>
                  <a:lnTo>
                    <a:pt x="416" y="118"/>
                  </a:lnTo>
                  <a:lnTo>
                    <a:pt x="416" y="114"/>
                  </a:lnTo>
                  <a:lnTo>
                    <a:pt x="416" y="114"/>
                  </a:lnTo>
                  <a:lnTo>
                    <a:pt x="412" y="110"/>
                  </a:lnTo>
                  <a:lnTo>
                    <a:pt x="406" y="106"/>
                  </a:lnTo>
                  <a:lnTo>
                    <a:pt x="406" y="106"/>
                  </a:lnTo>
                  <a:lnTo>
                    <a:pt x="396" y="104"/>
                  </a:lnTo>
                  <a:lnTo>
                    <a:pt x="396" y="104"/>
                  </a:lnTo>
                  <a:lnTo>
                    <a:pt x="394" y="116"/>
                  </a:lnTo>
                  <a:lnTo>
                    <a:pt x="394" y="116"/>
                  </a:lnTo>
                  <a:lnTo>
                    <a:pt x="394" y="118"/>
                  </a:lnTo>
                  <a:lnTo>
                    <a:pt x="396" y="120"/>
                  </a:lnTo>
                  <a:lnTo>
                    <a:pt x="396" y="120"/>
                  </a:lnTo>
                  <a:lnTo>
                    <a:pt x="396" y="130"/>
                  </a:lnTo>
                  <a:lnTo>
                    <a:pt x="396" y="130"/>
                  </a:lnTo>
                  <a:lnTo>
                    <a:pt x="392" y="132"/>
                  </a:lnTo>
                  <a:lnTo>
                    <a:pt x="392" y="132"/>
                  </a:lnTo>
                  <a:lnTo>
                    <a:pt x="390" y="128"/>
                  </a:lnTo>
                  <a:lnTo>
                    <a:pt x="390" y="128"/>
                  </a:lnTo>
                  <a:lnTo>
                    <a:pt x="384" y="128"/>
                  </a:lnTo>
                  <a:lnTo>
                    <a:pt x="384" y="128"/>
                  </a:lnTo>
                  <a:lnTo>
                    <a:pt x="374" y="118"/>
                  </a:lnTo>
                  <a:lnTo>
                    <a:pt x="374" y="118"/>
                  </a:lnTo>
                  <a:lnTo>
                    <a:pt x="374" y="116"/>
                  </a:lnTo>
                  <a:lnTo>
                    <a:pt x="374" y="114"/>
                  </a:lnTo>
                  <a:lnTo>
                    <a:pt x="376" y="110"/>
                  </a:lnTo>
                  <a:lnTo>
                    <a:pt x="376" y="110"/>
                  </a:lnTo>
                  <a:lnTo>
                    <a:pt x="374" y="102"/>
                  </a:lnTo>
                  <a:lnTo>
                    <a:pt x="374" y="96"/>
                  </a:lnTo>
                  <a:lnTo>
                    <a:pt x="374" y="96"/>
                  </a:lnTo>
                  <a:lnTo>
                    <a:pt x="364" y="94"/>
                  </a:lnTo>
                  <a:lnTo>
                    <a:pt x="364" y="94"/>
                  </a:lnTo>
                  <a:lnTo>
                    <a:pt x="358" y="100"/>
                  </a:lnTo>
                  <a:lnTo>
                    <a:pt x="350" y="106"/>
                  </a:lnTo>
                  <a:lnTo>
                    <a:pt x="348" y="108"/>
                  </a:lnTo>
                  <a:lnTo>
                    <a:pt x="348" y="108"/>
                  </a:lnTo>
                  <a:lnTo>
                    <a:pt x="340" y="108"/>
                  </a:lnTo>
                  <a:lnTo>
                    <a:pt x="336" y="108"/>
                  </a:lnTo>
                  <a:lnTo>
                    <a:pt x="336" y="108"/>
                  </a:lnTo>
                  <a:lnTo>
                    <a:pt x="330" y="110"/>
                  </a:lnTo>
                  <a:lnTo>
                    <a:pt x="326" y="112"/>
                  </a:lnTo>
                  <a:lnTo>
                    <a:pt x="326" y="112"/>
                  </a:lnTo>
                  <a:lnTo>
                    <a:pt x="324" y="114"/>
                  </a:lnTo>
                  <a:lnTo>
                    <a:pt x="320" y="114"/>
                  </a:lnTo>
                  <a:lnTo>
                    <a:pt x="320" y="114"/>
                  </a:lnTo>
                  <a:lnTo>
                    <a:pt x="318" y="116"/>
                  </a:lnTo>
                  <a:lnTo>
                    <a:pt x="316" y="120"/>
                  </a:lnTo>
                  <a:lnTo>
                    <a:pt x="316" y="130"/>
                  </a:lnTo>
                  <a:lnTo>
                    <a:pt x="316" y="130"/>
                  </a:lnTo>
                  <a:lnTo>
                    <a:pt x="310" y="130"/>
                  </a:lnTo>
                  <a:lnTo>
                    <a:pt x="310" y="130"/>
                  </a:lnTo>
                  <a:lnTo>
                    <a:pt x="310" y="132"/>
                  </a:lnTo>
                  <a:lnTo>
                    <a:pt x="310" y="134"/>
                  </a:lnTo>
                  <a:lnTo>
                    <a:pt x="310" y="134"/>
                  </a:lnTo>
                  <a:lnTo>
                    <a:pt x="306" y="138"/>
                  </a:lnTo>
                  <a:lnTo>
                    <a:pt x="302" y="142"/>
                  </a:lnTo>
                  <a:lnTo>
                    <a:pt x="302" y="142"/>
                  </a:lnTo>
                  <a:lnTo>
                    <a:pt x="300" y="142"/>
                  </a:lnTo>
                  <a:lnTo>
                    <a:pt x="300" y="142"/>
                  </a:lnTo>
                  <a:lnTo>
                    <a:pt x="302" y="146"/>
                  </a:lnTo>
                  <a:lnTo>
                    <a:pt x="304" y="148"/>
                  </a:lnTo>
                  <a:lnTo>
                    <a:pt x="308" y="148"/>
                  </a:lnTo>
                  <a:lnTo>
                    <a:pt x="308" y="148"/>
                  </a:lnTo>
                  <a:lnTo>
                    <a:pt x="312" y="148"/>
                  </a:lnTo>
                  <a:lnTo>
                    <a:pt x="314" y="148"/>
                  </a:lnTo>
                  <a:lnTo>
                    <a:pt x="314" y="146"/>
                  </a:lnTo>
                  <a:lnTo>
                    <a:pt x="316" y="144"/>
                  </a:lnTo>
                  <a:lnTo>
                    <a:pt x="316" y="144"/>
                  </a:lnTo>
                  <a:lnTo>
                    <a:pt x="318" y="144"/>
                  </a:lnTo>
                  <a:lnTo>
                    <a:pt x="320" y="146"/>
                  </a:lnTo>
                  <a:lnTo>
                    <a:pt x="320" y="146"/>
                  </a:lnTo>
                  <a:lnTo>
                    <a:pt x="318" y="146"/>
                  </a:lnTo>
                  <a:lnTo>
                    <a:pt x="318" y="146"/>
                  </a:lnTo>
                  <a:lnTo>
                    <a:pt x="318" y="148"/>
                  </a:lnTo>
                  <a:lnTo>
                    <a:pt x="318" y="148"/>
                  </a:lnTo>
                  <a:lnTo>
                    <a:pt x="322" y="150"/>
                  </a:lnTo>
                  <a:lnTo>
                    <a:pt x="322" y="150"/>
                  </a:lnTo>
                  <a:lnTo>
                    <a:pt x="322" y="150"/>
                  </a:lnTo>
                  <a:lnTo>
                    <a:pt x="314" y="150"/>
                  </a:lnTo>
                  <a:lnTo>
                    <a:pt x="314" y="154"/>
                  </a:lnTo>
                  <a:lnTo>
                    <a:pt x="326" y="154"/>
                  </a:lnTo>
                  <a:lnTo>
                    <a:pt x="326" y="154"/>
                  </a:lnTo>
                  <a:lnTo>
                    <a:pt x="328" y="148"/>
                  </a:lnTo>
                  <a:lnTo>
                    <a:pt x="328" y="148"/>
                  </a:lnTo>
                  <a:lnTo>
                    <a:pt x="334" y="150"/>
                  </a:lnTo>
                  <a:lnTo>
                    <a:pt x="340" y="152"/>
                  </a:lnTo>
                  <a:lnTo>
                    <a:pt x="340" y="152"/>
                  </a:lnTo>
                  <a:lnTo>
                    <a:pt x="344" y="148"/>
                  </a:lnTo>
                  <a:lnTo>
                    <a:pt x="344" y="148"/>
                  </a:lnTo>
                  <a:lnTo>
                    <a:pt x="352" y="146"/>
                  </a:lnTo>
                  <a:lnTo>
                    <a:pt x="360" y="148"/>
                  </a:lnTo>
                  <a:lnTo>
                    <a:pt x="360" y="148"/>
                  </a:lnTo>
                  <a:lnTo>
                    <a:pt x="360" y="150"/>
                  </a:lnTo>
                  <a:lnTo>
                    <a:pt x="360" y="150"/>
                  </a:lnTo>
                  <a:lnTo>
                    <a:pt x="352" y="150"/>
                  </a:lnTo>
                  <a:lnTo>
                    <a:pt x="344" y="152"/>
                  </a:lnTo>
                  <a:lnTo>
                    <a:pt x="344" y="152"/>
                  </a:lnTo>
                  <a:lnTo>
                    <a:pt x="344" y="156"/>
                  </a:lnTo>
                  <a:lnTo>
                    <a:pt x="344" y="156"/>
                  </a:lnTo>
                  <a:lnTo>
                    <a:pt x="342" y="156"/>
                  </a:lnTo>
                  <a:lnTo>
                    <a:pt x="340" y="154"/>
                  </a:lnTo>
                  <a:lnTo>
                    <a:pt x="340" y="154"/>
                  </a:lnTo>
                  <a:lnTo>
                    <a:pt x="336" y="156"/>
                  </a:lnTo>
                  <a:lnTo>
                    <a:pt x="334" y="156"/>
                  </a:lnTo>
                  <a:lnTo>
                    <a:pt x="334" y="156"/>
                  </a:lnTo>
                  <a:lnTo>
                    <a:pt x="322" y="160"/>
                  </a:lnTo>
                  <a:lnTo>
                    <a:pt x="318" y="162"/>
                  </a:lnTo>
                  <a:lnTo>
                    <a:pt x="318" y="164"/>
                  </a:lnTo>
                  <a:lnTo>
                    <a:pt x="320" y="166"/>
                  </a:lnTo>
                  <a:lnTo>
                    <a:pt x="320" y="166"/>
                  </a:lnTo>
                  <a:lnTo>
                    <a:pt x="324" y="168"/>
                  </a:lnTo>
                  <a:lnTo>
                    <a:pt x="330" y="170"/>
                  </a:lnTo>
                  <a:lnTo>
                    <a:pt x="330" y="170"/>
                  </a:lnTo>
                  <a:lnTo>
                    <a:pt x="330" y="168"/>
                  </a:lnTo>
                  <a:lnTo>
                    <a:pt x="332" y="166"/>
                  </a:lnTo>
                  <a:lnTo>
                    <a:pt x="332" y="166"/>
                  </a:lnTo>
                  <a:lnTo>
                    <a:pt x="334" y="168"/>
                  </a:lnTo>
                  <a:lnTo>
                    <a:pt x="338" y="170"/>
                  </a:lnTo>
                  <a:lnTo>
                    <a:pt x="338" y="170"/>
                  </a:lnTo>
                  <a:lnTo>
                    <a:pt x="346" y="168"/>
                  </a:lnTo>
                  <a:lnTo>
                    <a:pt x="346" y="168"/>
                  </a:lnTo>
                  <a:lnTo>
                    <a:pt x="358" y="168"/>
                  </a:lnTo>
                  <a:lnTo>
                    <a:pt x="358" y="168"/>
                  </a:lnTo>
                  <a:lnTo>
                    <a:pt x="360" y="168"/>
                  </a:lnTo>
                  <a:lnTo>
                    <a:pt x="364" y="170"/>
                  </a:lnTo>
                  <a:lnTo>
                    <a:pt x="364" y="170"/>
                  </a:lnTo>
                  <a:lnTo>
                    <a:pt x="368" y="168"/>
                  </a:lnTo>
                  <a:lnTo>
                    <a:pt x="374" y="166"/>
                  </a:lnTo>
                  <a:lnTo>
                    <a:pt x="374" y="166"/>
                  </a:lnTo>
                  <a:lnTo>
                    <a:pt x="376" y="168"/>
                  </a:lnTo>
                  <a:lnTo>
                    <a:pt x="376" y="168"/>
                  </a:lnTo>
                  <a:lnTo>
                    <a:pt x="380" y="170"/>
                  </a:lnTo>
                  <a:lnTo>
                    <a:pt x="380" y="170"/>
                  </a:lnTo>
                  <a:lnTo>
                    <a:pt x="384" y="168"/>
                  </a:lnTo>
                  <a:lnTo>
                    <a:pt x="386" y="164"/>
                  </a:lnTo>
                  <a:lnTo>
                    <a:pt x="386" y="164"/>
                  </a:lnTo>
                  <a:lnTo>
                    <a:pt x="390" y="166"/>
                  </a:lnTo>
                  <a:lnTo>
                    <a:pt x="392" y="168"/>
                  </a:lnTo>
                  <a:lnTo>
                    <a:pt x="392" y="168"/>
                  </a:lnTo>
                  <a:lnTo>
                    <a:pt x="392" y="170"/>
                  </a:lnTo>
                  <a:lnTo>
                    <a:pt x="392" y="170"/>
                  </a:lnTo>
                  <a:lnTo>
                    <a:pt x="398" y="170"/>
                  </a:lnTo>
                  <a:lnTo>
                    <a:pt x="398" y="170"/>
                  </a:lnTo>
                  <a:lnTo>
                    <a:pt x="400" y="168"/>
                  </a:lnTo>
                  <a:lnTo>
                    <a:pt x="404" y="166"/>
                  </a:lnTo>
                  <a:lnTo>
                    <a:pt x="404" y="166"/>
                  </a:lnTo>
                  <a:lnTo>
                    <a:pt x="404" y="166"/>
                  </a:lnTo>
                  <a:lnTo>
                    <a:pt x="406" y="168"/>
                  </a:lnTo>
                  <a:lnTo>
                    <a:pt x="406" y="168"/>
                  </a:lnTo>
                  <a:lnTo>
                    <a:pt x="406" y="170"/>
                  </a:lnTo>
                  <a:lnTo>
                    <a:pt x="406" y="170"/>
                  </a:lnTo>
                  <a:lnTo>
                    <a:pt x="402" y="170"/>
                  </a:lnTo>
                  <a:lnTo>
                    <a:pt x="402" y="170"/>
                  </a:lnTo>
                  <a:lnTo>
                    <a:pt x="402" y="174"/>
                  </a:lnTo>
                  <a:lnTo>
                    <a:pt x="396" y="176"/>
                  </a:lnTo>
                  <a:lnTo>
                    <a:pt x="396" y="176"/>
                  </a:lnTo>
                  <a:lnTo>
                    <a:pt x="396" y="180"/>
                  </a:lnTo>
                  <a:lnTo>
                    <a:pt x="396" y="180"/>
                  </a:lnTo>
                  <a:lnTo>
                    <a:pt x="388" y="180"/>
                  </a:lnTo>
                  <a:lnTo>
                    <a:pt x="378" y="180"/>
                  </a:lnTo>
                  <a:lnTo>
                    <a:pt x="378" y="180"/>
                  </a:lnTo>
                  <a:lnTo>
                    <a:pt x="374" y="176"/>
                  </a:lnTo>
                  <a:lnTo>
                    <a:pt x="374" y="176"/>
                  </a:lnTo>
                  <a:lnTo>
                    <a:pt x="358" y="180"/>
                  </a:lnTo>
                  <a:lnTo>
                    <a:pt x="358" y="180"/>
                  </a:lnTo>
                  <a:lnTo>
                    <a:pt x="356" y="182"/>
                  </a:lnTo>
                  <a:lnTo>
                    <a:pt x="356" y="182"/>
                  </a:lnTo>
                  <a:lnTo>
                    <a:pt x="352" y="184"/>
                  </a:lnTo>
                  <a:lnTo>
                    <a:pt x="344" y="184"/>
                  </a:lnTo>
                  <a:lnTo>
                    <a:pt x="332" y="182"/>
                  </a:lnTo>
                  <a:lnTo>
                    <a:pt x="332" y="182"/>
                  </a:lnTo>
                  <a:lnTo>
                    <a:pt x="334" y="184"/>
                  </a:lnTo>
                  <a:lnTo>
                    <a:pt x="332" y="188"/>
                  </a:lnTo>
                  <a:lnTo>
                    <a:pt x="332" y="190"/>
                  </a:lnTo>
                  <a:lnTo>
                    <a:pt x="332" y="190"/>
                  </a:lnTo>
                  <a:lnTo>
                    <a:pt x="332" y="194"/>
                  </a:lnTo>
                  <a:lnTo>
                    <a:pt x="334" y="194"/>
                  </a:lnTo>
                  <a:lnTo>
                    <a:pt x="334" y="194"/>
                  </a:lnTo>
                  <a:lnTo>
                    <a:pt x="334" y="198"/>
                  </a:lnTo>
                  <a:lnTo>
                    <a:pt x="334" y="198"/>
                  </a:lnTo>
                  <a:lnTo>
                    <a:pt x="340" y="200"/>
                  </a:lnTo>
                  <a:lnTo>
                    <a:pt x="340" y="200"/>
                  </a:lnTo>
                  <a:lnTo>
                    <a:pt x="340" y="204"/>
                  </a:lnTo>
                  <a:lnTo>
                    <a:pt x="340" y="204"/>
                  </a:lnTo>
                  <a:lnTo>
                    <a:pt x="346" y="206"/>
                  </a:lnTo>
                  <a:lnTo>
                    <a:pt x="354" y="208"/>
                  </a:lnTo>
                  <a:lnTo>
                    <a:pt x="354" y="208"/>
                  </a:lnTo>
                  <a:lnTo>
                    <a:pt x="358" y="208"/>
                  </a:lnTo>
                  <a:lnTo>
                    <a:pt x="358" y="208"/>
                  </a:lnTo>
                  <a:lnTo>
                    <a:pt x="364" y="208"/>
                  </a:lnTo>
                  <a:lnTo>
                    <a:pt x="370" y="210"/>
                  </a:lnTo>
                  <a:lnTo>
                    <a:pt x="370" y="210"/>
                  </a:lnTo>
                  <a:lnTo>
                    <a:pt x="372" y="216"/>
                  </a:lnTo>
                  <a:lnTo>
                    <a:pt x="374" y="222"/>
                  </a:lnTo>
                  <a:lnTo>
                    <a:pt x="374" y="222"/>
                  </a:lnTo>
                  <a:lnTo>
                    <a:pt x="376" y="222"/>
                  </a:lnTo>
                  <a:lnTo>
                    <a:pt x="380" y="222"/>
                  </a:lnTo>
                  <a:lnTo>
                    <a:pt x="382" y="224"/>
                  </a:lnTo>
                  <a:lnTo>
                    <a:pt x="382" y="224"/>
                  </a:lnTo>
                  <a:lnTo>
                    <a:pt x="384" y="224"/>
                  </a:lnTo>
                  <a:lnTo>
                    <a:pt x="384" y="226"/>
                  </a:lnTo>
                  <a:lnTo>
                    <a:pt x="384" y="226"/>
                  </a:lnTo>
                  <a:lnTo>
                    <a:pt x="390" y="226"/>
                  </a:lnTo>
                  <a:lnTo>
                    <a:pt x="396" y="224"/>
                  </a:lnTo>
                  <a:lnTo>
                    <a:pt x="396" y="224"/>
                  </a:lnTo>
                  <a:lnTo>
                    <a:pt x="396" y="222"/>
                  </a:lnTo>
                  <a:lnTo>
                    <a:pt x="396" y="222"/>
                  </a:lnTo>
                  <a:lnTo>
                    <a:pt x="400" y="220"/>
                  </a:lnTo>
                  <a:lnTo>
                    <a:pt x="400" y="220"/>
                  </a:lnTo>
                  <a:lnTo>
                    <a:pt x="404" y="220"/>
                  </a:lnTo>
                  <a:lnTo>
                    <a:pt x="406" y="222"/>
                  </a:lnTo>
                  <a:lnTo>
                    <a:pt x="406" y="222"/>
                  </a:lnTo>
                  <a:lnTo>
                    <a:pt x="420" y="222"/>
                  </a:lnTo>
                  <a:lnTo>
                    <a:pt x="420" y="220"/>
                  </a:lnTo>
                  <a:lnTo>
                    <a:pt x="420" y="220"/>
                  </a:lnTo>
                  <a:lnTo>
                    <a:pt x="428" y="218"/>
                  </a:lnTo>
                  <a:lnTo>
                    <a:pt x="428" y="218"/>
                  </a:lnTo>
                  <a:lnTo>
                    <a:pt x="434" y="218"/>
                  </a:lnTo>
                  <a:lnTo>
                    <a:pt x="436" y="214"/>
                  </a:lnTo>
                  <a:lnTo>
                    <a:pt x="436" y="214"/>
                  </a:lnTo>
                  <a:lnTo>
                    <a:pt x="436" y="214"/>
                  </a:lnTo>
                  <a:lnTo>
                    <a:pt x="440" y="214"/>
                  </a:lnTo>
                  <a:lnTo>
                    <a:pt x="440" y="214"/>
                  </a:lnTo>
                  <a:lnTo>
                    <a:pt x="446" y="212"/>
                  </a:lnTo>
                  <a:lnTo>
                    <a:pt x="452" y="208"/>
                  </a:lnTo>
                  <a:lnTo>
                    <a:pt x="452" y="208"/>
                  </a:lnTo>
                  <a:lnTo>
                    <a:pt x="458" y="208"/>
                  </a:lnTo>
                  <a:lnTo>
                    <a:pt x="462" y="206"/>
                  </a:lnTo>
                  <a:lnTo>
                    <a:pt x="462" y="206"/>
                  </a:lnTo>
                  <a:lnTo>
                    <a:pt x="466" y="200"/>
                  </a:lnTo>
                  <a:lnTo>
                    <a:pt x="466" y="200"/>
                  </a:lnTo>
                  <a:lnTo>
                    <a:pt x="468" y="200"/>
                  </a:lnTo>
                  <a:lnTo>
                    <a:pt x="472" y="200"/>
                  </a:lnTo>
                  <a:lnTo>
                    <a:pt x="472" y="200"/>
                  </a:lnTo>
                  <a:lnTo>
                    <a:pt x="478" y="194"/>
                  </a:lnTo>
                  <a:lnTo>
                    <a:pt x="478" y="192"/>
                  </a:lnTo>
                  <a:lnTo>
                    <a:pt x="478" y="192"/>
                  </a:lnTo>
                  <a:lnTo>
                    <a:pt x="482" y="194"/>
                  </a:lnTo>
                  <a:lnTo>
                    <a:pt x="484" y="194"/>
                  </a:lnTo>
                  <a:lnTo>
                    <a:pt x="484" y="194"/>
                  </a:lnTo>
                  <a:lnTo>
                    <a:pt x="480" y="204"/>
                  </a:lnTo>
                  <a:lnTo>
                    <a:pt x="480" y="204"/>
                  </a:lnTo>
                  <a:lnTo>
                    <a:pt x="482" y="206"/>
                  </a:lnTo>
                  <a:lnTo>
                    <a:pt x="482" y="206"/>
                  </a:lnTo>
                  <a:lnTo>
                    <a:pt x="492" y="208"/>
                  </a:lnTo>
                  <a:lnTo>
                    <a:pt x="492" y="208"/>
                  </a:lnTo>
                  <a:lnTo>
                    <a:pt x="492" y="212"/>
                  </a:lnTo>
                  <a:lnTo>
                    <a:pt x="492" y="212"/>
                  </a:lnTo>
                  <a:lnTo>
                    <a:pt x="496" y="212"/>
                  </a:lnTo>
                  <a:lnTo>
                    <a:pt x="496" y="212"/>
                  </a:lnTo>
                  <a:lnTo>
                    <a:pt x="498" y="210"/>
                  </a:lnTo>
                  <a:lnTo>
                    <a:pt x="498" y="210"/>
                  </a:lnTo>
                  <a:lnTo>
                    <a:pt x="502" y="212"/>
                  </a:lnTo>
                  <a:lnTo>
                    <a:pt x="508" y="214"/>
                  </a:lnTo>
                  <a:lnTo>
                    <a:pt x="508" y="214"/>
                  </a:lnTo>
                  <a:lnTo>
                    <a:pt x="510" y="214"/>
                  </a:lnTo>
                  <a:lnTo>
                    <a:pt x="512" y="212"/>
                  </a:lnTo>
                  <a:lnTo>
                    <a:pt x="512" y="212"/>
                  </a:lnTo>
                  <a:lnTo>
                    <a:pt x="514" y="216"/>
                  </a:lnTo>
                  <a:lnTo>
                    <a:pt x="516" y="216"/>
                  </a:lnTo>
                  <a:lnTo>
                    <a:pt x="518" y="216"/>
                  </a:lnTo>
                  <a:lnTo>
                    <a:pt x="518" y="216"/>
                  </a:lnTo>
                  <a:lnTo>
                    <a:pt x="520" y="216"/>
                  </a:lnTo>
                  <a:lnTo>
                    <a:pt x="520" y="212"/>
                  </a:lnTo>
                  <a:lnTo>
                    <a:pt x="520" y="212"/>
                  </a:lnTo>
                  <a:lnTo>
                    <a:pt x="528" y="214"/>
                  </a:lnTo>
                  <a:lnTo>
                    <a:pt x="530" y="210"/>
                  </a:lnTo>
                  <a:lnTo>
                    <a:pt x="530" y="210"/>
                  </a:lnTo>
                  <a:lnTo>
                    <a:pt x="534" y="210"/>
                  </a:lnTo>
                  <a:lnTo>
                    <a:pt x="536" y="208"/>
                  </a:lnTo>
                  <a:lnTo>
                    <a:pt x="536" y="208"/>
                  </a:lnTo>
                  <a:lnTo>
                    <a:pt x="538" y="206"/>
                  </a:lnTo>
                  <a:lnTo>
                    <a:pt x="538" y="204"/>
                  </a:lnTo>
                  <a:lnTo>
                    <a:pt x="538" y="204"/>
                  </a:lnTo>
                  <a:lnTo>
                    <a:pt x="536" y="204"/>
                  </a:lnTo>
                  <a:lnTo>
                    <a:pt x="536" y="204"/>
                  </a:lnTo>
                  <a:lnTo>
                    <a:pt x="536" y="200"/>
                  </a:lnTo>
                  <a:lnTo>
                    <a:pt x="536" y="200"/>
                  </a:lnTo>
                  <a:lnTo>
                    <a:pt x="532" y="200"/>
                  </a:lnTo>
                  <a:lnTo>
                    <a:pt x="528" y="200"/>
                  </a:lnTo>
                  <a:lnTo>
                    <a:pt x="528" y="200"/>
                  </a:lnTo>
                  <a:lnTo>
                    <a:pt x="526" y="202"/>
                  </a:lnTo>
                  <a:lnTo>
                    <a:pt x="526" y="204"/>
                  </a:lnTo>
                  <a:lnTo>
                    <a:pt x="526" y="204"/>
                  </a:lnTo>
                  <a:lnTo>
                    <a:pt x="522" y="204"/>
                  </a:lnTo>
                  <a:lnTo>
                    <a:pt x="522" y="204"/>
                  </a:lnTo>
                  <a:lnTo>
                    <a:pt x="520" y="202"/>
                  </a:lnTo>
                  <a:lnTo>
                    <a:pt x="518" y="198"/>
                  </a:lnTo>
                  <a:lnTo>
                    <a:pt x="518" y="198"/>
                  </a:lnTo>
                  <a:lnTo>
                    <a:pt x="514" y="196"/>
                  </a:lnTo>
                  <a:lnTo>
                    <a:pt x="514" y="192"/>
                  </a:lnTo>
                  <a:lnTo>
                    <a:pt x="514" y="192"/>
                  </a:lnTo>
                  <a:lnTo>
                    <a:pt x="520" y="192"/>
                  </a:lnTo>
                  <a:lnTo>
                    <a:pt x="520" y="192"/>
                  </a:lnTo>
                  <a:lnTo>
                    <a:pt x="524" y="198"/>
                  </a:lnTo>
                  <a:lnTo>
                    <a:pt x="524" y="198"/>
                  </a:lnTo>
                  <a:lnTo>
                    <a:pt x="530" y="198"/>
                  </a:lnTo>
                  <a:lnTo>
                    <a:pt x="538" y="198"/>
                  </a:lnTo>
                  <a:lnTo>
                    <a:pt x="538" y="198"/>
                  </a:lnTo>
                  <a:lnTo>
                    <a:pt x="538" y="196"/>
                  </a:lnTo>
                  <a:lnTo>
                    <a:pt x="538" y="196"/>
                  </a:lnTo>
                  <a:lnTo>
                    <a:pt x="532" y="194"/>
                  </a:lnTo>
                  <a:lnTo>
                    <a:pt x="532" y="194"/>
                  </a:lnTo>
                  <a:lnTo>
                    <a:pt x="530" y="192"/>
                  </a:lnTo>
                  <a:lnTo>
                    <a:pt x="532" y="192"/>
                  </a:lnTo>
                  <a:lnTo>
                    <a:pt x="536" y="190"/>
                  </a:lnTo>
                  <a:lnTo>
                    <a:pt x="536" y="190"/>
                  </a:lnTo>
                  <a:lnTo>
                    <a:pt x="536" y="190"/>
                  </a:lnTo>
                  <a:lnTo>
                    <a:pt x="538" y="188"/>
                  </a:lnTo>
                  <a:lnTo>
                    <a:pt x="538" y="188"/>
                  </a:lnTo>
                  <a:lnTo>
                    <a:pt x="540" y="192"/>
                  </a:lnTo>
                  <a:lnTo>
                    <a:pt x="546" y="194"/>
                  </a:lnTo>
                  <a:lnTo>
                    <a:pt x="546" y="194"/>
                  </a:lnTo>
                  <a:lnTo>
                    <a:pt x="546" y="198"/>
                  </a:lnTo>
                  <a:lnTo>
                    <a:pt x="546" y="198"/>
                  </a:lnTo>
                  <a:lnTo>
                    <a:pt x="548" y="198"/>
                  </a:lnTo>
                  <a:lnTo>
                    <a:pt x="550" y="200"/>
                  </a:lnTo>
                  <a:lnTo>
                    <a:pt x="550" y="200"/>
                  </a:lnTo>
                  <a:lnTo>
                    <a:pt x="552" y="198"/>
                  </a:lnTo>
                  <a:lnTo>
                    <a:pt x="552" y="198"/>
                  </a:lnTo>
                  <a:lnTo>
                    <a:pt x="552" y="198"/>
                  </a:lnTo>
                  <a:lnTo>
                    <a:pt x="552" y="194"/>
                  </a:lnTo>
                  <a:lnTo>
                    <a:pt x="552" y="194"/>
                  </a:lnTo>
                  <a:close/>
                  <a:moveTo>
                    <a:pt x="610" y="134"/>
                  </a:moveTo>
                  <a:lnTo>
                    <a:pt x="610" y="134"/>
                  </a:lnTo>
                  <a:lnTo>
                    <a:pt x="610" y="124"/>
                  </a:lnTo>
                  <a:lnTo>
                    <a:pt x="608" y="122"/>
                  </a:lnTo>
                  <a:lnTo>
                    <a:pt x="608" y="122"/>
                  </a:lnTo>
                  <a:lnTo>
                    <a:pt x="608" y="120"/>
                  </a:lnTo>
                  <a:lnTo>
                    <a:pt x="610" y="116"/>
                  </a:lnTo>
                  <a:lnTo>
                    <a:pt x="610" y="116"/>
                  </a:lnTo>
                  <a:lnTo>
                    <a:pt x="606" y="114"/>
                  </a:lnTo>
                  <a:lnTo>
                    <a:pt x="606" y="114"/>
                  </a:lnTo>
                  <a:lnTo>
                    <a:pt x="596" y="120"/>
                  </a:lnTo>
                  <a:lnTo>
                    <a:pt x="596" y="120"/>
                  </a:lnTo>
                  <a:lnTo>
                    <a:pt x="594" y="108"/>
                  </a:lnTo>
                  <a:lnTo>
                    <a:pt x="594" y="108"/>
                  </a:lnTo>
                  <a:lnTo>
                    <a:pt x="590" y="110"/>
                  </a:lnTo>
                  <a:lnTo>
                    <a:pt x="588" y="110"/>
                  </a:lnTo>
                  <a:lnTo>
                    <a:pt x="584" y="104"/>
                  </a:lnTo>
                  <a:lnTo>
                    <a:pt x="582" y="104"/>
                  </a:lnTo>
                  <a:lnTo>
                    <a:pt x="584" y="100"/>
                  </a:lnTo>
                  <a:lnTo>
                    <a:pt x="584" y="100"/>
                  </a:lnTo>
                  <a:lnTo>
                    <a:pt x="596" y="100"/>
                  </a:lnTo>
                  <a:lnTo>
                    <a:pt x="596" y="100"/>
                  </a:lnTo>
                  <a:lnTo>
                    <a:pt x="596" y="96"/>
                  </a:lnTo>
                  <a:lnTo>
                    <a:pt x="596" y="96"/>
                  </a:lnTo>
                  <a:lnTo>
                    <a:pt x="594" y="96"/>
                  </a:lnTo>
                  <a:lnTo>
                    <a:pt x="594" y="96"/>
                  </a:lnTo>
                  <a:lnTo>
                    <a:pt x="596" y="90"/>
                  </a:lnTo>
                  <a:lnTo>
                    <a:pt x="596" y="90"/>
                  </a:lnTo>
                  <a:lnTo>
                    <a:pt x="592" y="90"/>
                  </a:lnTo>
                  <a:lnTo>
                    <a:pt x="592" y="90"/>
                  </a:lnTo>
                  <a:lnTo>
                    <a:pt x="590" y="86"/>
                  </a:lnTo>
                  <a:lnTo>
                    <a:pt x="590" y="86"/>
                  </a:lnTo>
                  <a:lnTo>
                    <a:pt x="584" y="86"/>
                  </a:lnTo>
                  <a:lnTo>
                    <a:pt x="578" y="86"/>
                  </a:lnTo>
                  <a:lnTo>
                    <a:pt x="578" y="88"/>
                  </a:lnTo>
                  <a:lnTo>
                    <a:pt x="578" y="88"/>
                  </a:lnTo>
                  <a:lnTo>
                    <a:pt x="572" y="88"/>
                  </a:lnTo>
                  <a:lnTo>
                    <a:pt x="572" y="88"/>
                  </a:lnTo>
                  <a:lnTo>
                    <a:pt x="576" y="86"/>
                  </a:lnTo>
                  <a:lnTo>
                    <a:pt x="576" y="86"/>
                  </a:lnTo>
                  <a:lnTo>
                    <a:pt x="580" y="84"/>
                  </a:lnTo>
                  <a:lnTo>
                    <a:pt x="580" y="84"/>
                  </a:lnTo>
                  <a:lnTo>
                    <a:pt x="584" y="82"/>
                  </a:lnTo>
                  <a:lnTo>
                    <a:pt x="584" y="82"/>
                  </a:lnTo>
                  <a:lnTo>
                    <a:pt x="586" y="80"/>
                  </a:lnTo>
                  <a:lnTo>
                    <a:pt x="586" y="78"/>
                  </a:lnTo>
                  <a:lnTo>
                    <a:pt x="584" y="76"/>
                  </a:lnTo>
                  <a:lnTo>
                    <a:pt x="580" y="76"/>
                  </a:lnTo>
                  <a:lnTo>
                    <a:pt x="580" y="76"/>
                  </a:lnTo>
                  <a:lnTo>
                    <a:pt x="578" y="80"/>
                  </a:lnTo>
                  <a:lnTo>
                    <a:pt x="576" y="82"/>
                  </a:lnTo>
                  <a:lnTo>
                    <a:pt x="576" y="82"/>
                  </a:lnTo>
                  <a:lnTo>
                    <a:pt x="566" y="84"/>
                  </a:lnTo>
                  <a:lnTo>
                    <a:pt x="562" y="86"/>
                  </a:lnTo>
                  <a:lnTo>
                    <a:pt x="566" y="88"/>
                  </a:lnTo>
                  <a:lnTo>
                    <a:pt x="566" y="88"/>
                  </a:lnTo>
                  <a:lnTo>
                    <a:pt x="564" y="90"/>
                  </a:lnTo>
                  <a:lnTo>
                    <a:pt x="564" y="90"/>
                  </a:lnTo>
                  <a:lnTo>
                    <a:pt x="560" y="90"/>
                  </a:lnTo>
                  <a:lnTo>
                    <a:pt x="554" y="88"/>
                  </a:lnTo>
                  <a:lnTo>
                    <a:pt x="554" y="88"/>
                  </a:lnTo>
                  <a:lnTo>
                    <a:pt x="552" y="84"/>
                  </a:lnTo>
                  <a:lnTo>
                    <a:pt x="552" y="84"/>
                  </a:lnTo>
                  <a:lnTo>
                    <a:pt x="544" y="90"/>
                  </a:lnTo>
                  <a:lnTo>
                    <a:pt x="540" y="96"/>
                  </a:lnTo>
                  <a:lnTo>
                    <a:pt x="540" y="100"/>
                  </a:lnTo>
                  <a:lnTo>
                    <a:pt x="540" y="100"/>
                  </a:lnTo>
                  <a:lnTo>
                    <a:pt x="542" y="102"/>
                  </a:lnTo>
                  <a:lnTo>
                    <a:pt x="542" y="102"/>
                  </a:lnTo>
                  <a:lnTo>
                    <a:pt x="548" y="104"/>
                  </a:lnTo>
                  <a:lnTo>
                    <a:pt x="548" y="104"/>
                  </a:lnTo>
                  <a:lnTo>
                    <a:pt x="554" y="106"/>
                  </a:lnTo>
                  <a:lnTo>
                    <a:pt x="554" y="106"/>
                  </a:lnTo>
                  <a:lnTo>
                    <a:pt x="556" y="108"/>
                  </a:lnTo>
                  <a:lnTo>
                    <a:pt x="554" y="110"/>
                  </a:lnTo>
                  <a:lnTo>
                    <a:pt x="554" y="110"/>
                  </a:lnTo>
                  <a:lnTo>
                    <a:pt x="554" y="116"/>
                  </a:lnTo>
                  <a:lnTo>
                    <a:pt x="554" y="116"/>
                  </a:lnTo>
                  <a:lnTo>
                    <a:pt x="552" y="118"/>
                  </a:lnTo>
                  <a:lnTo>
                    <a:pt x="544" y="118"/>
                  </a:lnTo>
                  <a:lnTo>
                    <a:pt x="532" y="118"/>
                  </a:lnTo>
                  <a:lnTo>
                    <a:pt x="532" y="118"/>
                  </a:lnTo>
                  <a:lnTo>
                    <a:pt x="528" y="108"/>
                  </a:lnTo>
                  <a:lnTo>
                    <a:pt x="528" y="108"/>
                  </a:lnTo>
                  <a:lnTo>
                    <a:pt x="524" y="110"/>
                  </a:lnTo>
                  <a:lnTo>
                    <a:pt x="524" y="110"/>
                  </a:lnTo>
                  <a:lnTo>
                    <a:pt x="522" y="110"/>
                  </a:lnTo>
                  <a:lnTo>
                    <a:pt x="520" y="110"/>
                  </a:lnTo>
                  <a:lnTo>
                    <a:pt x="520" y="110"/>
                  </a:lnTo>
                  <a:lnTo>
                    <a:pt x="520" y="112"/>
                  </a:lnTo>
                  <a:lnTo>
                    <a:pt x="520" y="114"/>
                  </a:lnTo>
                  <a:lnTo>
                    <a:pt x="520" y="114"/>
                  </a:lnTo>
                  <a:lnTo>
                    <a:pt x="522" y="118"/>
                  </a:lnTo>
                  <a:lnTo>
                    <a:pt x="522" y="118"/>
                  </a:lnTo>
                  <a:lnTo>
                    <a:pt x="520" y="120"/>
                  </a:lnTo>
                  <a:lnTo>
                    <a:pt x="520" y="120"/>
                  </a:lnTo>
                  <a:lnTo>
                    <a:pt x="524" y="124"/>
                  </a:lnTo>
                  <a:lnTo>
                    <a:pt x="524" y="124"/>
                  </a:lnTo>
                  <a:lnTo>
                    <a:pt x="528" y="130"/>
                  </a:lnTo>
                  <a:lnTo>
                    <a:pt x="528" y="130"/>
                  </a:lnTo>
                  <a:lnTo>
                    <a:pt x="534" y="130"/>
                  </a:lnTo>
                  <a:lnTo>
                    <a:pt x="534" y="130"/>
                  </a:lnTo>
                  <a:lnTo>
                    <a:pt x="538" y="134"/>
                  </a:lnTo>
                  <a:lnTo>
                    <a:pt x="540" y="134"/>
                  </a:lnTo>
                  <a:lnTo>
                    <a:pt x="540" y="134"/>
                  </a:lnTo>
                  <a:lnTo>
                    <a:pt x="540" y="130"/>
                  </a:lnTo>
                  <a:lnTo>
                    <a:pt x="540" y="130"/>
                  </a:lnTo>
                  <a:lnTo>
                    <a:pt x="546" y="128"/>
                  </a:lnTo>
                  <a:lnTo>
                    <a:pt x="546" y="128"/>
                  </a:lnTo>
                  <a:lnTo>
                    <a:pt x="550" y="134"/>
                  </a:lnTo>
                  <a:lnTo>
                    <a:pt x="550" y="134"/>
                  </a:lnTo>
                  <a:lnTo>
                    <a:pt x="554" y="138"/>
                  </a:lnTo>
                  <a:lnTo>
                    <a:pt x="554" y="138"/>
                  </a:lnTo>
                  <a:lnTo>
                    <a:pt x="558" y="138"/>
                  </a:lnTo>
                  <a:lnTo>
                    <a:pt x="558" y="138"/>
                  </a:lnTo>
                  <a:lnTo>
                    <a:pt x="564" y="144"/>
                  </a:lnTo>
                  <a:lnTo>
                    <a:pt x="564" y="144"/>
                  </a:lnTo>
                  <a:lnTo>
                    <a:pt x="564" y="148"/>
                  </a:lnTo>
                  <a:lnTo>
                    <a:pt x="564" y="148"/>
                  </a:lnTo>
                  <a:lnTo>
                    <a:pt x="570" y="156"/>
                  </a:lnTo>
                  <a:lnTo>
                    <a:pt x="570" y="156"/>
                  </a:lnTo>
                  <a:lnTo>
                    <a:pt x="572" y="156"/>
                  </a:lnTo>
                  <a:lnTo>
                    <a:pt x="578" y="156"/>
                  </a:lnTo>
                  <a:lnTo>
                    <a:pt x="578" y="156"/>
                  </a:lnTo>
                  <a:lnTo>
                    <a:pt x="582" y="152"/>
                  </a:lnTo>
                  <a:lnTo>
                    <a:pt x="586" y="146"/>
                  </a:lnTo>
                  <a:lnTo>
                    <a:pt x="586" y="146"/>
                  </a:lnTo>
                  <a:lnTo>
                    <a:pt x="590" y="146"/>
                  </a:lnTo>
                  <a:lnTo>
                    <a:pt x="590" y="146"/>
                  </a:lnTo>
                  <a:lnTo>
                    <a:pt x="594" y="144"/>
                  </a:lnTo>
                  <a:lnTo>
                    <a:pt x="594" y="144"/>
                  </a:lnTo>
                  <a:lnTo>
                    <a:pt x="600" y="142"/>
                  </a:lnTo>
                  <a:lnTo>
                    <a:pt x="608" y="140"/>
                  </a:lnTo>
                  <a:lnTo>
                    <a:pt x="608" y="140"/>
                  </a:lnTo>
                  <a:lnTo>
                    <a:pt x="608" y="136"/>
                  </a:lnTo>
                  <a:lnTo>
                    <a:pt x="610" y="134"/>
                  </a:lnTo>
                  <a:close/>
                  <a:moveTo>
                    <a:pt x="614" y="204"/>
                  </a:moveTo>
                  <a:lnTo>
                    <a:pt x="602" y="194"/>
                  </a:lnTo>
                  <a:lnTo>
                    <a:pt x="602" y="194"/>
                  </a:lnTo>
                  <a:lnTo>
                    <a:pt x="596" y="194"/>
                  </a:lnTo>
                  <a:lnTo>
                    <a:pt x="594" y="192"/>
                  </a:lnTo>
                  <a:lnTo>
                    <a:pt x="594" y="192"/>
                  </a:lnTo>
                  <a:lnTo>
                    <a:pt x="592" y="192"/>
                  </a:lnTo>
                  <a:lnTo>
                    <a:pt x="590" y="194"/>
                  </a:lnTo>
                  <a:lnTo>
                    <a:pt x="590" y="194"/>
                  </a:lnTo>
                  <a:lnTo>
                    <a:pt x="590" y="190"/>
                  </a:lnTo>
                  <a:lnTo>
                    <a:pt x="590" y="190"/>
                  </a:lnTo>
                  <a:lnTo>
                    <a:pt x="586" y="190"/>
                  </a:lnTo>
                  <a:lnTo>
                    <a:pt x="586" y="190"/>
                  </a:lnTo>
                  <a:lnTo>
                    <a:pt x="584" y="192"/>
                  </a:lnTo>
                  <a:lnTo>
                    <a:pt x="584" y="192"/>
                  </a:lnTo>
                  <a:lnTo>
                    <a:pt x="584" y="198"/>
                  </a:lnTo>
                  <a:lnTo>
                    <a:pt x="584" y="198"/>
                  </a:lnTo>
                  <a:lnTo>
                    <a:pt x="582" y="196"/>
                  </a:lnTo>
                  <a:lnTo>
                    <a:pt x="582" y="196"/>
                  </a:lnTo>
                  <a:lnTo>
                    <a:pt x="582" y="196"/>
                  </a:lnTo>
                  <a:lnTo>
                    <a:pt x="578" y="196"/>
                  </a:lnTo>
                  <a:lnTo>
                    <a:pt x="578" y="196"/>
                  </a:lnTo>
                  <a:lnTo>
                    <a:pt x="578" y="196"/>
                  </a:lnTo>
                  <a:lnTo>
                    <a:pt x="576" y="204"/>
                  </a:lnTo>
                  <a:lnTo>
                    <a:pt x="574" y="208"/>
                  </a:lnTo>
                  <a:lnTo>
                    <a:pt x="572" y="210"/>
                  </a:lnTo>
                  <a:lnTo>
                    <a:pt x="572" y="210"/>
                  </a:lnTo>
                  <a:lnTo>
                    <a:pt x="568" y="210"/>
                  </a:lnTo>
                  <a:lnTo>
                    <a:pt x="568" y="210"/>
                  </a:lnTo>
                  <a:lnTo>
                    <a:pt x="566" y="212"/>
                  </a:lnTo>
                  <a:lnTo>
                    <a:pt x="566" y="212"/>
                  </a:lnTo>
                  <a:lnTo>
                    <a:pt x="568" y="214"/>
                  </a:lnTo>
                  <a:lnTo>
                    <a:pt x="570" y="216"/>
                  </a:lnTo>
                  <a:lnTo>
                    <a:pt x="570" y="216"/>
                  </a:lnTo>
                  <a:lnTo>
                    <a:pt x="572" y="214"/>
                  </a:lnTo>
                  <a:lnTo>
                    <a:pt x="574" y="214"/>
                  </a:lnTo>
                  <a:lnTo>
                    <a:pt x="574" y="216"/>
                  </a:lnTo>
                  <a:lnTo>
                    <a:pt x="574" y="216"/>
                  </a:lnTo>
                  <a:lnTo>
                    <a:pt x="576" y="218"/>
                  </a:lnTo>
                  <a:lnTo>
                    <a:pt x="576" y="218"/>
                  </a:lnTo>
                  <a:lnTo>
                    <a:pt x="578" y="216"/>
                  </a:lnTo>
                  <a:lnTo>
                    <a:pt x="580" y="214"/>
                  </a:lnTo>
                  <a:lnTo>
                    <a:pt x="582" y="214"/>
                  </a:lnTo>
                  <a:lnTo>
                    <a:pt x="582" y="214"/>
                  </a:lnTo>
                  <a:lnTo>
                    <a:pt x="582" y="216"/>
                  </a:lnTo>
                  <a:lnTo>
                    <a:pt x="582" y="218"/>
                  </a:lnTo>
                  <a:lnTo>
                    <a:pt x="582" y="220"/>
                  </a:lnTo>
                  <a:lnTo>
                    <a:pt x="582" y="220"/>
                  </a:lnTo>
                  <a:lnTo>
                    <a:pt x="586" y="222"/>
                  </a:lnTo>
                  <a:lnTo>
                    <a:pt x="588" y="226"/>
                  </a:lnTo>
                  <a:lnTo>
                    <a:pt x="588" y="226"/>
                  </a:lnTo>
                  <a:lnTo>
                    <a:pt x="590" y="226"/>
                  </a:lnTo>
                  <a:lnTo>
                    <a:pt x="592" y="226"/>
                  </a:lnTo>
                  <a:lnTo>
                    <a:pt x="592" y="226"/>
                  </a:lnTo>
                  <a:lnTo>
                    <a:pt x="592" y="226"/>
                  </a:lnTo>
                  <a:lnTo>
                    <a:pt x="594" y="226"/>
                  </a:lnTo>
                  <a:lnTo>
                    <a:pt x="596" y="226"/>
                  </a:lnTo>
                  <a:lnTo>
                    <a:pt x="596" y="226"/>
                  </a:lnTo>
                  <a:lnTo>
                    <a:pt x="598" y="224"/>
                  </a:lnTo>
                  <a:lnTo>
                    <a:pt x="598" y="224"/>
                  </a:lnTo>
                  <a:lnTo>
                    <a:pt x="598" y="224"/>
                  </a:lnTo>
                  <a:lnTo>
                    <a:pt x="598" y="224"/>
                  </a:lnTo>
                  <a:lnTo>
                    <a:pt x="598" y="220"/>
                  </a:lnTo>
                  <a:lnTo>
                    <a:pt x="598" y="220"/>
                  </a:lnTo>
                  <a:lnTo>
                    <a:pt x="604" y="222"/>
                  </a:lnTo>
                  <a:lnTo>
                    <a:pt x="610" y="220"/>
                  </a:lnTo>
                  <a:lnTo>
                    <a:pt x="610" y="220"/>
                  </a:lnTo>
                  <a:lnTo>
                    <a:pt x="616" y="220"/>
                  </a:lnTo>
                  <a:lnTo>
                    <a:pt x="616" y="220"/>
                  </a:lnTo>
                  <a:lnTo>
                    <a:pt x="618" y="216"/>
                  </a:lnTo>
                  <a:lnTo>
                    <a:pt x="618" y="216"/>
                  </a:lnTo>
                  <a:lnTo>
                    <a:pt x="614" y="216"/>
                  </a:lnTo>
                  <a:lnTo>
                    <a:pt x="614" y="216"/>
                  </a:lnTo>
                  <a:lnTo>
                    <a:pt x="614" y="210"/>
                  </a:lnTo>
                  <a:lnTo>
                    <a:pt x="614" y="204"/>
                  </a:lnTo>
                  <a:lnTo>
                    <a:pt x="614" y="204"/>
                  </a:lnTo>
                  <a:close/>
                  <a:moveTo>
                    <a:pt x="134" y="582"/>
                  </a:moveTo>
                  <a:lnTo>
                    <a:pt x="134" y="582"/>
                  </a:lnTo>
                  <a:lnTo>
                    <a:pt x="136" y="578"/>
                  </a:lnTo>
                  <a:lnTo>
                    <a:pt x="136" y="576"/>
                  </a:lnTo>
                  <a:lnTo>
                    <a:pt x="136" y="576"/>
                  </a:lnTo>
                  <a:lnTo>
                    <a:pt x="132" y="576"/>
                  </a:lnTo>
                  <a:lnTo>
                    <a:pt x="132" y="576"/>
                  </a:lnTo>
                  <a:lnTo>
                    <a:pt x="134" y="574"/>
                  </a:lnTo>
                  <a:lnTo>
                    <a:pt x="134" y="572"/>
                  </a:lnTo>
                  <a:lnTo>
                    <a:pt x="134" y="572"/>
                  </a:lnTo>
                  <a:lnTo>
                    <a:pt x="132" y="570"/>
                  </a:lnTo>
                  <a:lnTo>
                    <a:pt x="130" y="570"/>
                  </a:lnTo>
                  <a:lnTo>
                    <a:pt x="130" y="570"/>
                  </a:lnTo>
                  <a:lnTo>
                    <a:pt x="124" y="574"/>
                  </a:lnTo>
                  <a:lnTo>
                    <a:pt x="124" y="574"/>
                  </a:lnTo>
                  <a:lnTo>
                    <a:pt x="124" y="576"/>
                  </a:lnTo>
                  <a:lnTo>
                    <a:pt x="126" y="576"/>
                  </a:lnTo>
                  <a:lnTo>
                    <a:pt x="126" y="578"/>
                  </a:lnTo>
                  <a:lnTo>
                    <a:pt x="126" y="578"/>
                  </a:lnTo>
                  <a:lnTo>
                    <a:pt x="124" y="576"/>
                  </a:lnTo>
                  <a:lnTo>
                    <a:pt x="124" y="578"/>
                  </a:lnTo>
                  <a:lnTo>
                    <a:pt x="126" y="584"/>
                  </a:lnTo>
                  <a:lnTo>
                    <a:pt x="126" y="584"/>
                  </a:lnTo>
                  <a:lnTo>
                    <a:pt x="130" y="588"/>
                  </a:lnTo>
                  <a:lnTo>
                    <a:pt x="138" y="592"/>
                  </a:lnTo>
                  <a:lnTo>
                    <a:pt x="138" y="592"/>
                  </a:lnTo>
                  <a:lnTo>
                    <a:pt x="138" y="590"/>
                  </a:lnTo>
                  <a:lnTo>
                    <a:pt x="138" y="590"/>
                  </a:lnTo>
                  <a:lnTo>
                    <a:pt x="136" y="586"/>
                  </a:lnTo>
                  <a:lnTo>
                    <a:pt x="134" y="586"/>
                  </a:lnTo>
                  <a:lnTo>
                    <a:pt x="134" y="586"/>
                  </a:lnTo>
                  <a:lnTo>
                    <a:pt x="138" y="584"/>
                  </a:lnTo>
                  <a:lnTo>
                    <a:pt x="138" y="584"/>
                  </a:lnTo>
                  <a:lnTo>
                    <a:pt x="134" y="582"/>
                  </a:lnTo>
                  <a:lnTo>
                    <a:pt x="134" y="582"/>
                  </a:lnTo>
                  <a:close/>
                  <a:moveTo>
                    <a:pt x="470" y="122"/>
                  </a:moveTo>
                  <a:lnTo>
                    <a:pt x="470" y="122"/>
                  </a:lnTo>
                  <a:lnTo>
                    <a:pt x="474" y="124"/>
                  </a:lnTo>
                  <a:lnTo>
                    <a:pt x="474" y="124"/>
                  </a:lnTo>
                  <a:lnTo>
                    <a:pt x="476" y="126"/>
                  </a:lnTo>
                  <a:lnTo>
                    <a:pt x="480" y="126"/>
                  </a:lnTo>
                  <a:lnTo>
                    <a:pt x="480" y="126"/>
                  </a:lnTo>
                  <a:lnTo>
                    <a:pt x="482" y="124"/>
                  </a:lnTo>
                  <a:lnTo>
                    <a:pt x="482" y="124"/>
                  </a:lnTo>
                  <a:lnTo>
                    <a:pt x="480" y="116"/>
                  </a:lnTo>
                  <a:lnTo>
                    <a:pt x="480" y="116"/>
                  </a:lnTo>
                  <a:lnTo>
                    <a:pt x="478" y="114"/>
                  </a:lnTo>
                  <a:lnTo>
                    <a:pt x="474" y="112"/>
                  </a:lnTo>
                  <a:lnTo>
                    <a:pt x="474" y="112"/>
                  </a:lnTo>
                  <a:lnTo>
                    <a:pt x="472" y="108"/>
                  </a:lnTo>
                  <a:lnTo>
                    <a:pt x="472" y="104"/>
                  </a:lnTo>
                  <a:lnTo>
                    <a:pt x="462" y="96"/>
                  </a:lnTo>
                  <a:lnTo>
                    <a:pt x="462" y="96"/>
                  </a:lnTo>
                  <a:lnTo>
                    <a:pt x="458" y="96"/>
                  </a:lnTo>
                  <a:lnTo>
                    <a:pt x="458" y="96"/>
                  </a:lnTo>
                  <a:lnTo>
                    <a:pt x="456" y="108"/>
                  </a:lnTo>
                  <a:lnTo>
                    <a:pt x="460" y="120"/>
                  </a:lnTo>
                  <a:lnTo>
                    <a:pt x="460" y="120"/>
                  </a:lnTo>
                  <a:lnTo>
                    <a:pt x="470" y="122"/>
                  </a:lnTo>
                  <a:lnTo>
                    <a:pt x="470" y="122"/>
                  </a:lnTo>
                  <a:close/>
                  <a:moveTo>
                    <a:pt x="238" y="144"/>
                  </a:moveTo>
                  <a:lnTo>
                    <a:pt x="238" y="146"/>
                  </a:lnTo>
                  <a:lnTo>
                    <a:pt x="240" y="146"/>
                  </a:lnTo>
                  <a:lnTo>
                    <a:pt x="240" y="146"/>
                  </a:lnTo>
                  <a:lnTo>
                    <a:pt x="242" y="152"/>
                  </a:lnTo>
                  <a:lnTo>
                    <a:pt x="244" y="156"/>
                  </a:lnTo>
                  <a:lnTo>
                    <a:pt x="246" y="158"/>
                  </a:lnTo>
                  <a:lnTo>
                    <a:pt x="246" y="158"/>
                  </a:lnTo>
                  <a:lnTo>
                    <a:pt x="250" y="158"/>
                  </a:lnTo>
                  <a:lnTo>
                    <a:pt x="254" y="158"/>
                  </a:lnTo>
                  <a:lnTo>
                    <a:pt x="260" y="154"/>
                  </a:lnTo>
                  <a:lnTo>
                    <a:pt x="268" y="144"/>
                  </a:lnTo>
                  <a:lnTo>
                    <a:pt x="268" y="144"/>
                  </a:lnTo>
                  <a:lnTo>
                    <a:pt x="270" y="144"/>
                  </a:lnTo>
                  <a:lnTo>
                    <a:pt x="272" y="148"/>
                  </a:lnTo>
                  <a:lnTo>
                    <a:pt x="272" y="148"/>
                  </a:lnTo>
                  <a:lnTo>
                    <a:pt x="280" y="148"/>
                  </a:lnTo>
                  <a:lnTo>
                    <a:pt x="286" y="146"/>
                  </a:lnTo>
                  <a:lnTo>
                    <a:pt x="286" y="146"/>
                  </a:lnTo>
                  <a:lnTo>
                    <a:pt x="290" y="146"/>
                  </a:lnTo>
                  <a:lnTo>
                    <a:pt x="290" y="144"/>
                  </a:lnTo>
                  <a:lnTo>
                    <a:pt x="290" y="144"/>
                  </a:lnTo>
                  <a:lnTo>
                    <a:pt x="292" y="142"/>
                  </a:lnTo>
                  <a:lnTo>
                    <a:pt x="292" y="140"/>
                  </a:lnTo>
                  <a:lnTo>
                    <a:pt x="292" y="140"/>
                  </a:lnTo>
                  <a:lnTo>
                    <a:pt x="296" y="138"/>
                  </a:lnTo>
                  <a:lnTo>
                    <a:pt x="296" y="138"/>
                  </a:lnTo>
                  <a:lnTo>
                    <a:pt x="296" y="134"/>
                  </a:lnTo>
                  <a:lnTo>
                    <a:pt x="296" y="132"/>
                  </a:lnTo>
                  <a:lnTo>
                    <a:pt x="296" y="132"/>
                  </a:lnTo>
                  <a:lnTo>
                    <a:pt x="296" y="128"/>
                  </a:lnTo>
                  <a:lnTo>
                    <a:pt x="296" y="128"/>
                  </a:lnTo>
                  <a:lnTo>
                    <a:pt x="300" y="128"/>
                  </a:lnTo>
                  <a:lnTo>
                    <a:pt x="300" y="128"/>
                  </a:lnTo>
                  <a:lnTo>
                    <a:pt x="300" y="124"/>
                  </a:lnTo>
                  <a:lnTo>
                    <a:pt x="302" y="120"/>
                  </a:lnTo>
                  <a:lnTo>
                    <a:pt x="302" y="120"/>
                  </a:lnTo>
                  <a:lnTo>
                    <a:pt x="308" y="118"/>
                  </a:lnTo>
                  <a:lnTo>
                    <a:pt x="308" y="116"/>
                  </a:lnTo>
                  <a:lnTo>
                    <a:pt x="316" y="108"/>
                  </a:lnTo>
                  <a:lnTo>
                    <a:pt x="316" y="108"/>
                  </a:lnTo>
                  <a:lnTo>
                    <a:pt x="324" y="106"/>
                  </a:lnTo>
                  <a:lnTo>
                    <a:pt x="324" y="106"/>
                  </a:lnTo>
                  <a:lnTo>
                    <a:pt x="330" y="104"/>
                  </a:lnTo>
                  <a:lnTo>
                    <a:pt x="334" y="100"/>
                  </a:lnTo>
                  <a:lnTo>
                    <a:pt x="334" y="100"/>
                  </a:lnTo>
                  <a:lnTo>
                    <a:pt x="338" y="100"/>
                  </a:lnTo>
                  <a:lnTo>
                    <a:pt x="340" y="102"/>
                  </a:lnTo>
                  <a:lnTo>
                    <a:pt x="342" y="100"/>
                  </a:lnTo>
                  <a:lnTo>
                    <a:pt x="342" y="100"/>
                  </a:lnTo>
                  <a:lnTo>
                    <a:pt x="350" y="100"/>
                  </a:lnTo>
                  <a:lnTo>
                    <a:pt x="350" y="100"/>
                  </a:lnTo>
                  <a:lnTo>
                    <a:pt x="354" y="96"/>
                  </a:lnTo>
                  <a:lnTo>
                    <a:pt x="354" y="96"/>
                  </a:lnTo>
                  <a:lnTo>
                    <a:pt x="354" y="92"/>
                  </a:lnTo>
                  <a:lnTo>
                    <a:pt x="354" y="92"/>
                  </a:lnTo>
                  <a:lnTo>
                    <a:pt x="350" y="90"/>
                  </a:lnTo>
                  <a:lnTo>
                    <a:pt x="346" y="88"/>
                  </a:lnTo>
                  <a:lnTo>
                    <a:pt x="346" y="88"/>
                  </a:lnTo>
                  <a:lnTo>
                    <a:pt x="346" y="86"/>
                  </a:lnTo>
                  <a:lnTo>
                    <a:pt x="344" y="82"/>
                  </a:lnTo>
                  <a:lnTo>
                    <a:pt x="344" y="82"/>
                  </a:lnTo>
                  <a:lnTo>
                    <a:pt x="330" y="78"/>
                  </a:lnTo>
                  <a:lnTo>
                    <a:pt x="322" y="78"/>
                  </a:lnTo>
                  <a:lnTo>
                    <a:pt x="316" y="78"/>
                  </a:lnTo>
                  <a:lnTo>
                    <a:pt x="316" y="78"/>
                  </a:lnTo>
                  <a:lnTo>
                    <a:pt x="314" y="80"/>
                  </a:lnTo>
                  <a:lnTo>
                    <a:pt x="314" y="80"/>
                  </a:lnTo>
                  <a:lnTo>
                    <a:pt x="298" y="78"/>
                  </a:lnTo>
                  <a:lnTo>
                    <a:pt x="284" y="72"/>
                  </a:lnTo>
                  <a:lnTo>
                    <a:pt x="284" y="72"/>
                  </a:lnTo>
                  <a:lnTo>
                    <a:pt x="280" y="68"/>
                  </a:lnTo>
                  <a:lnTo>
                    <a:pt x="274" y="66"/>
                  </a:lnTo>
                  <a:lnTo>
                    <a:pt x="274" y="66"/>
                  </a:lnTo>
                  <a:lnTo>
                    <a:pt x="268" y="70"/>
                  </a:lnTo>
                  <a:lnTo>
                    <a:pt x="268" y="70"/>
                  </a:lnTo>
                  <a:lnTo>
                    <a:pt x="260" y="72"/>
                  </a:lnTo>
                  <a:lnTo>
                    <a:pt x="252" y="72"/>
                  </a:lnTo>
                  <a:lnTo>
                    <a:pt x="250" y="74"/>
                  </a:lnTo>
                  <a:lnTo>
                    <a:pt x="250" y="74"/>
                  </a:lnTo>
                  <a:lnTo>
                    <a:pt x="244" y="76"/>
                  </a:lnTo>
                  <a:lnTo>
                    <a:pt x="244" y="76"/>
                  </a:lnTo>
                  <a:lnTo>
                    <a:pt x="234" y="80"/>
                  </a:lnTo>
                  <a:lnTo>
                    <a:pt x="234" y="80"/>
                  </a:lnTo>
                  <a:lnTo>
                    <a:pt x="236" y="86"/>
                  </a:lnTo>
                  <a:lnTo>
                    <a:pt x="238" y="92"/>
                  </a:lnTo>
                  <a:lnTo>
                    <a:pt x="236" y="96"/>
                  </a:lnTo>
                  <a:lnTo>
                    <a:pt x="236" y="96"/>
                  </a:lnTo>
                  <a:lnTo>
                    <a:pt x="236" y="102"/>
                  </a:lnTo>
                  <a:lnTo>
                    <a:pt x="236" y="108"/>
                  </a:lnTo>
                  <a:lnTo>
                    <a:pt x="238" y="108"/>
                  </a:lnTo>
                  <a:lnTo>
                    <a:pt x="238" y="108"/>
                  </a:lnTo>
                  <a:lnTo>
                    <a:pt x="238" y="110"/>
                  </a:lnTo>
                  <a:lnTo>
                    <a:pt x="238" y="110"/>
                  </a:lnTo>
                  <a:lnTo>
                    <a:pt x="232" y="110"/>
                  </a:lnTo>
                  <a:lnTo>
                    <a:pt x="232" y="110"/>
                  </a:lnTo>
                  <a:lnTo>
                    <a:pt x="234" y="118"/>
                  </a:lnTo>
                  <a:lnTo>
                    <a:pt x="236" y="122"/>
                  </a:lnTo>
                  <a:lnTo>
                    <a:pt x="234" y="126"/>
                  </a:lnTo>
                  <a:lnTo>
                    <a:pt x="234" y="126"/>
                  </a:lnTo>
                  <a:lnTo>
                    <a:pt x="230" y="130"/>
                  </a:lnTo>
                  <a:lnTo>
                    <a:pt x="230" y="130"/>
                  </a:lnTo>
                  <a:lnTo>
                    <a:pt x="228" y="134"/>
                  </a:lnTo>
                  <a:lnTo>
                    <a:pt x="228" y="138"/>
                  </a:lnTo>
                  <a:lnTo>
                    <a:pt x="228" y="138"/>
                  </a:lnTo>
                  <a:lnTo>
                    <a:pt x="232" y="140"/>
                  </a:lnTo>
                  <a:lnTo>
                    <a:pt x="232" y="140"/>
                  </a:lnTo>
                  <a:lnTo>
                    <a:pt x="234" y="142"/>
                  </a:lnTo>
                  <a:lnTo>
                    <a:pt x="238" y="144"/>
                  </a:lnTo>
                  <a:lnTo>
                    <a:pt x="238" y="144"/>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0" name="Freeform 244">
              <a:extLst>
                <a:ext uri="{FF2B5EF4-FFF2-40B4-BE49-F238E27FC236}">
                  <a16:creationId xmlns:a16="http://schemas.microsoft.com/office/drawing/2014/main" id="{02249D00-E85E-40D5-A5DD-52BA24113058}"/>
                </a:ext>
              </a:extLst>
            </p:cNvPr>
            <p:cNvSpPr>
              <a:spLocks/>
            </p:cNvSpPr>
            <p:nvPr/>
          </p:nvSpPr>
          <p:spPr bwMode="auto">
            <a:xfrm>
              <a:off x="1881" y="2670"/>
              <a:ext cx="8" cy="9"/>
            </a:xfrm>
            <a:custGeom>
              <a:avLst/>
              <a:gdLst>
                <a:gd name="T0" fmla="*/ 6 w 8"/>
                <a:gd name="T1" fmla="*/ 0 h 8"/>
                <a:gd name="T2" fmla="*/ 6 w 8"/>
                <a:gd name="T3" fmla="*/ 0 h 8"/>
                <a:gd name="T4" fmla="*/ 8 w 8"/>
                <a:gd name="T5" fmla="*/ 0 h 8"/>
                <a:gd name="T6" fmla="*/ 8 w 8"/>
                <a:gd name="T7" fmla="*/ 2 h 8"/>
                <a:gd name="T8" fmla="*/ 8 w 8"/>
                <a:gd name="T9" fmla="*/ 2 h 8"/>
                <a:gd name="T10" fmla="*/ 2 w 8"/>
                <a:gd name="T11" fmla="*/ 4 h 8"/>
                <a:gd name="T12" fmla="*/ 2 w 8"/>
                <a:gd name="T13" fmla="*/ 4 h 8"/>
                <a:gd name="T14" fmla="*/ 2 w 8"/>
                <a:gd name="T15" fmla="*/ 6 h 8"/>
                <a:gd name="T16" fmla="*/ 0 w 8"/>
                <a:gd name="T17" fmla="*/ 8 h 8"/>
                <a:gd name="T18" fmla="*/ 0 w 8"/>
                <a:gd name="T19" fmla="*/ 8 h 8"/>
                <a:gd name="T20" fmla="*/ 0 w 8"/>
                <a:gd name="T21" fmla="*/ 8 h 8"/>
                <a:gd name="T22" fmla="*/ 0 w 8"/>
                <a:gd name="T23" fmla="*/ 6 h 8"/>
                <a:gd name="T24" fmla="*/ 2 w 8"/>
                <a:gd name="T25" fmla="*/ 4 h 8"/>
                <a:gd name="T26" fmla="*/ 6 w 8"/>
                <a:gd name="T27" fmla="*/ 0 h 8"/>
                <a:gd name="T28" fmla="*/ 6 w 8"/>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6" y="0"/>
                  </a:moveTo>
                  <a:lnTo>
                    <a:pt x="6" y="0"/>
                  </a:lnTo>
                  <a:lnTo>
                    <a:pt x="8" y="0"/>
                  </a:lnTo>
                  <a:lnTo>
                    <a:pt x="8" y="2"/>
                  </a:lnTo>
                  <a:lnTo>
                    <a:pt x="8" y="2"/>
                  </a:lnTo>
                  <a:lnTo>
                    <a:pt x="2" y="4"/>
                  </a:lnTo>
                  <a:lnTo>
                    <a:pt x="2" y="4"/>
                  </a:lnTo>
                  <a:lnTo>
                    <a:pt x="2" y="6"/>
                  </a:lnTo>
                  <a:lnTo>
                    <a:pt x="0" y="8"/>
                  </a:lnTo>
                  <a:lnTo>
                    <a:pt x="0" y="8"/>
                  </a:lnTo>
                  <a:lnTo>
                    <a:pt x="0" y="8"/>
                  </a:lnTo>
                  <a:lnTo>
                    <a:pt x="0" y="6"/>
                  </a:lnTo>
                  <a:lnTo>
                    <a:pt x="2" y="4"/>
                  </a:lnTo>
                  <a:lnTo>
                    <a:pt x="6" y="0"/>
                  </a:lnTo>
                  <a:lnTo>
                    <a:pt x="6"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1" name="Freeform 245">
              <a:extLst>
                <a:ext uri="{FF2B5EF4-FFF2-40B4-BE49-F238E27FC236}">
                  <a16:creationId xmlns:a16="http://schemas.microsoft.com/office/drawing/2014/main" id="{345BBE9C-DEE2-4A4D-B75F-C7B7BACFCFD4}"/>
                </a:ext>
              </a:extLst>
            </p:cNvPr>
            <p:cNvSpPr>
              <a:spLocks/>
            </p:cNvSpPr>
            <p:nvPr/>
          </p:nvSpPr>
          <p:spPr bwMode="auto">
            <a:xfrm>
              <a:off x="1926" y="2668"/>
              <a:ext cx="1" cy="2"/>
            </a:xfrm>
            <a:custGeom>
              <a:avLst/>
              <a:gdLst>
                <a:gd name="T0" fmla="*/ 0 h 2"/>
                <a:gd name="T1" fmla="*/ 0 h 2"/>
                <a:gd name="T2" fmla="*/ 2 h 2"/>
                <a:gd name="T3" fmla="*/ 2 h 2"/>
                <a:gd name="T4" fmla="*/ 2 h 2"/>
                <a:gd name="T5" fmla="*/ 2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2"/>
                  </a:lnTo>
                  <a:lnTo>
                    <a:pt x="0" y="2"/>
                  </a:lnTo>
                  <a:lnTo>
                    <a:pt x="0" y="0"/>
                  </a:lnTo>
                  <a:lnTo>
                    <a:pt x="0"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2" name="Freeform 246">
              <a:extLst>
                <a:ext uri="{FF2B5EF4-FFF2-40B4-BE49-F238E27FC236}">
                  <a16:creationId xmlns:a16="http://schemas.microsoft.com/office/drawing/2014/main" id="{3194E91F-F804-405E-AABE-8B08860D403D}"/>
                </a:ext>
              </a:extLst>
            </p:cNvPr>
            <p:cNvSpPr>
              <a:spLocks/>
            </p:cNvSpPr>
            <p:nvPr/>
          </p:nvSpPr>
          <p:spPr bwMode="auto">
            <a:xfrm>
              <a:off x="1853" y="2681"/>
              <a:ext cx="25" cy="4"/>
            </a:xfrm>
            <a:custGeom>
              <a:avLst/>
              <a:gdLst>
                <a:gd name="T0" fmla="*/ 24 w 24"/>
                <a:gd name="T1" fmla="*/ 0 h 4"/>
                <a:gd name="T2" fmla="*/ 24 w 24"/>
                <a:gd name="T3" fmla="*/ 4 h 4"/>
                <a:gd name="T4" fmla="*/ 24 w 24"/>
                <a:gd name="T5" fmla="*/ 4 h 4"/>
                <a:gd name="T6" fmla="*/ 12 w 24"/>
                <a:gd name="T7" fmla="*/ 2 h 4"/>
                <a:gd name="T8" fmla="*/ 0 w 24"/>
                <a:gd name="T9" fmla="*/ 4 h 4"/>
                <a:gd name="T10" fmla="*/ 2 w 24"/>
                <a:gd name="T11" fmla="*/ 0 h 4"/>
                <a:gd name="T12" fmla="*/ 2 w 24"/>
                <a:gd name="T13" fmla="*/ 0 h 4"/>
                <a:gd name="T14" fmla="*/ 12 w 24"/>
                <a:gd name="T15" fmla="*/ 2 h 4"/>
                <a:gd name="T16" fmla="*/ 18 w 24"/>
                <a:gd name="T17" fmla="*/ 2 h 4"/>
                <a:gd name="T18" fmla="*/ 22 w 24"/>
                <a:gd name="T19" fmla="*/ 2 h 4"/>
                <a:gd name="T20" fmla="*/ 22 w 24"/>
                <a:gd name="T21" fmla="*/ 2 h 4"/>
                <a:gd name="T22" fmla="*/ 24 w 24"/>
                <a:gd name="T23" fmla="*/ 0 h 4"/>
                <a:gd name="T24" fmla="*/ 24 w 2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
                  <a:moveTo>
                    <a:pt x="24" y="0"/>
                  </a:moveTo>
                  <a:lnTo>
                    <a:pt x="24" y="4"/>
                  </a:lnTo>
                  <a:lnTo>
                    <a:pt x="24" y="4"/>
                  </a:lnTo>
                  <a:lnTo>
                    <a:pt x="12" y="2"/>
                  </a:lnTo>
                  <a:lnTo>
                    <a:pt x="0" y="4"/>
                  </a:lnTo>
                  <a:lnTo>
                    <a:pt x="2" y="0"/>
                  </a:lnTo>
                  <a:lnTo>
                    <a:pt x="2" y="0"/>
                  </a:lnTo>
                  <a:lnTo>
                    <a:pt x="12" y="2"/>
                  </a:lnTo>
                  <a:lnTo>
                    <a:pt x="18" y="2"/>
                  </a:lnTo>
                  <a:lnTo>
                    <a:pt x="22" y="2"/>
                  </a:lnTo>
                  <a:lnTo>
                    <a:pt x="22" y="2"/>
                  </a:lnTo>
                  <a:lnTo>
                    <a:pt x="24" y="0"/>
                  </a:lnTo>
                  <a:lnTo>
                    <a:pt x="24" y="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3" name="Freeform 247">
              <a:extLst>
                <a:ext uri="{FF2B5EF4-FFF2-40B4-BE49-F238E27FC236}">
                  <a16:creationId xmlns:a16="http://schemas.microsoft.com/office/drawing/2014/main" id="{C846F273-ABEF-4CC0-9DED-AD84981E9532}"/>
                </a:ext>
              </a:extLst>
            </p:cNvPr>
            <p:cNvSpPr>
              <a:spLocks/>
            </p:cNvSpPr>
            <p:nvPr/>
          </p:nvSpPr>
          <p:spPr bwMode="auto">
            <a:xfrm>
              <a:off x="1594" y="2558"/>
              <a:ext cx="557" cy="682"/>
            </a:xfrm>
            <a:custGeom>
              <a:avLst/>
              <a:gdLst>
                <a:gd name="T0" fmla="*/ 386 w 536"/>
                <a:gd name="T1" fmla="*/ 490 h 656"/>
                <a:gd name="T2" fmla="*/ 406 w 536"/>
                <a:gd name="T3" fmla="*/ 478 h 656"/>
                <a:gd name="T4" fmla="*/ 436 w 536"/>
                <a:gd name="T5" fmla="*/ 470 h 656"/>
                <a:gd name="T6" fmla="*/ 442 w 536"/>
                <a:gd name="T7" fmla="*/ 444 h 656"/>
                <a:gd name="T8" fmla="*/ 460 w 536"/>
                <a:gd name="T9" fmla="*/ 414 h 656"/>
                <a:gd name="T10" fmla="*/ 476 w 536"/>
                <a:gd name="T11" fmla="*/ 360 h 656"/>
                <a:gd name="T12" fmla="*/ 476 w 536"/>
                <a:gd name="T13" fmla="*/ 304 h 656"/>
                <a:gd name="T14" fmla="*/ 496 w 536"/>
                <a:gd name="T15" fmla="*/ 286 h 656"/>
                <a:gd name="T16" fmla="*/ 526 w 536"/>
                <a:gd name="T17" fmla="*/ 246 h 656"/>
                <a:gd name="T18" fmla="*/ 534 w 536"/>
                <a:gd name="T19" fmla="*/ 202 h 656"/>
                <a:gd name="T20" fmla="*/ 514 w 536"/>
                <a:gd name="T21" fmla="*/ 168 h 656"/>
                <a:gd name="T22" fmla="*/ 498 w 536"/>
                <a:gd name="T23" fmla="*/ 162 h 656"/>
                <a:gd name="T24" fmla="*/ 450 w 536"/>
                <a:gd name="T25" fmla="*/ 134 h 656"/>
                <a:gd name="T26" fmla="*/ 408 w 536"/>
                <a:gd name="T27" fmla="*/ 134 h 656"/>
                <a:gd name="T28" fmla="*/ 400 w 536"/>
                <a:gd name="T29" fmla="*/ 116 h 656"/>
                <a:gd name="T30" fmla="*/ 384 w 536"/>
                <a:gd name="T31" fmla="*/ 104 h 656"/>
                <a:gd name="T32" fmla="*/ 354 w 536"/>
                <a:gd name="T33" fmla="*/ 106 h 656"/>
                <a:gd name="T34" fmla="*/ 332 w 536"/>
                <a:gd name="T35" fmla="*/ 110 h 656"/>
                <a:gd name="T36" fmla="*/ 350 w 536"/>
                <a:gd name="T37" fmla="*/ 96 h 656"/>
                <a:gd name="T38" fmla="*/ 336 w 536"/>
                <a:gd name="T39" fmla="*/ 80 h 656"/>
                <a:gd name="T40" fmla="*/ 318 w 536"/>
                <a:gd name="T41" fmla="*/ 104 h 656"/>
                <a:gd name="T42" fmla="*/ 306 w 536"/>
                <a:gd name="T43" fmla="*/ 106 h 656"/>
                <a:gd name="T44" fmla="*/ 304 w 536"/>
                <a:gd name="T45" fmla="*/ 102 h 656"/>
                <a:gd name="T46" fmla="*/ 320 w 536"/>
                <a:gd name="T47" fmla="*/ 74 h 656"/>
                <a:gd name="T48" fmla="*/ 332 w 536"/>
                <a:gd name="T49" fmla="*/ 64 h 656"/>
                <a:gd name="T50" fmla="*/ 330 w 536"/>
                <a:gd name="T51" fmla="*/ 50 h 656"/>
                <a:gd name="T52" fmla="*/ 312 w 536"/>
                <a:gd name="T53" fmla="*/ 12 h 656"/>
                <a:gd name="T54" fmla="*/ 270 w 536"/>
                <a:gd name="T55" fmla="*/ 56 h 656"/>
                <a:gd name="T56" fmla="*/ 222 w 536"/>
                <a:gd name="T57" fmla="*/ 58 h 656"/>
                <a:gd name="T58" fmla="*/ 202 w 536"/>
                <a:gd name="T59" fmla="*/ 70 h 656"/>
                <a:gd name="T60" fmla="*/ 198 w 536"/>
                <a:gd name="T61" fmla="*/ 26 h 656"/>
                <a:gd name="T62" fmla="*/ 192 w 536"/>
                <a:gd name="T63" fmla="*/ 2 h 656"/>
                <a:gd name="T64" fmla="*/ 164 w 536"/>
                <a:gd name="T65" fmla="*/ 20 h 656"/>
                <a:gd name="T66" fmla="*/ 136 w 536"/>
                <a:gd name="T67" fmla="*/ 20 h 656"/>
                <a:gd name="T68" fmla="*/ 130 w 536"/>
                <a:gd name="T69" fmla="*/ 46 h 656"/>
                <a:gd name="T70" fmla="*/ 142 w 536"/>
                <a:gd name="T71" fmla="*/ 56 h 656"/>
                <a:gd name="T72" fmla="*/ 106 w 536"/>
                <a:gd name="T73" fmla="*/ 72 h 656"/>
                <a:gd name="T74" fmla="*/ 68 w 536"/>
                <a:gd name="T75" fmla="*/ 82 h 656"/>
                <a:gd name="T76" fmla="*/ 48 w 536"/>
                <a:gd name="T77" fmla="*/ 158 h 656"/>
                <a:gd name="T78" fmla="*/ 6 w 536"/>
                <a:gd name="T79" fmla="*/ 194 h 656"/>
                <a:gd name="T80" fmla="*/ 4 w 536"/>
                <a:gd name="T81" fmla="*/ 224 h 656"/>
                <a:gd name="T82" fmla="*/ 46 w 536"/>
                <a:gd name="T83" fmla="*/ 240 h 656"/>
                <a:gd name="T84" fmla="*/ 74 w 536"/>
                <a:gd name="T85" fmla="*/ 284 h 656"/>
                <a:gd name="T86" fmla="*/ 116 w 536"/>
                <a:gd name="T87" fmla="*/ 274 h 656"/>
                <a:gd name="T88" fmla="*/ 148 w 536"/>
                <a:gd name="T89" fmla="*/ 296 h 656"/>
                <a:gd name="T90" fmla="*/ 186 w 536"/>
                <a:gd name="T91" fmla="*/ 316 h 656"/>
                <a:gd name="T92" fmla="*/ 210 w 536"/>
                <a:gd name="T93" fmla="*/ 364 h 656"/>
                <a:gd name="T94" fmla="*/ 218 w 536"/>
                <a:gd name="T95" fmla="*/ 416 h 656"/>
                <a:gd name="T96" fmla="*/ 246 w 536"/>
                <a:gd name="T97" fmla="*/ 452 h 656"/>
                <a:gd name="T98" fmla="*/ 260 w 536"/>
                <a:gd name="T99" fmla="*/ 486 h 656"/>
                <a:gd name="T100" fmla="*/ 270 w 536"/>
                <a:gd name="T101" fmla="*/ 514 h 656"/>
                <a:gd name="T102" fmla="*/ 260 w 536"/>
                <a:gd name="T103" fmla="*/ 550 h 656"/>
                <a:gd name="T104" fmla="*/ 234 w 536"/>
                <a:gd name="T105" fmla="*/ 584 h 656"/>
                <a:gd name="T106" fmla="*/ 262 w 536"/>
                <a:gd name="T107" fmla="*/ 620 h 656"/>
                <a:gd name="T108" fmla="*/ 288 w 536"/>
                <a:gd name="T109" fmla="*/ 650 h 656"/>
                <a:gd name="T110" fmla="*/ 306 w 536"/>
                <a:gd name="T111" fmla="*/ 614 h 656"/>
                <a:gd name="T112" fmla="*/ 314 w 536"/>
                <a:gd name="T113" fmla="*/ 620 h 656"/>
                <a:gd name="T114" fmla="*/ 340 w 536"/>
                <a:gd name="T115" fmla="*/ 576 h 656"/>
                <a:gd name="T116" fmla="*/ 342 w 536"/>
                <a:gd name="T117" fmla="*/ 542 h 656"/>
                <a:gd name="T118" fmla="*/ 342 w 536"/>
                <a:gd name="T119" fmla="*/ 51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656">
                  <a:moveTo>
                    <a:pt x="342" y="516"/>
                  </a:moveTo>
                  <a:lnTo>
                    <a:pt x="342" y="516"/>
                  </a:lnTo>
                  <a:lnTo>
                    <a:pt x="350" y="512"/>
                  </a:lnTo>
                  <a:lnTo>
                    <a:pt x="356" y="508"/>
                  </a:lnTo>
                  <a:lnTo>
                    <a:pt x="356" y="508"/>
                  </a:lnTo>
                  <a:lnTo>
                    <a:pt x="360" y="504"/>
                  </a:lnTo>
                  <a:lnTo>
                    <a:pt x="360" y="504"/>
                  </a:lnTo>
                  <a:lnTo>
                    <a:pt x="366" y="502"/>
                  </a:lnTo>
                  <a:lnTo>
                    <a:pt x="372" y="500"/>
                  </a:lnTo>
                  <a:lnTo>
                    <a:pt x="372" y="500"/>
                  </a:lnTo>
                  <a:lnTo>
                    <a:pt x="374" y="496"/>
                  </a:lnTo>
                  <a:lnTo>
                    <a:pt x="374" y="492"/>
                  </a:lnTo>
                  <a:lnTo>
                    <a:pt x="374" y="492"/>
                  </a:lnTo>
                  <a:lnTo>
                    <a:pt x="380" y="490"/>
                  </a:lnTo>
                  <a:lnTo>
                    <a:pt x="386" y="490"/>
                  </a:lnTo>
                  <a:lnTo>
                    <a:pt x="386" y="490"/>
                  </a:lnTo>
                  <a:lnTo>
                    <a:pt x="388" y="488"/>
                  </a:lnTo>
                  <a:lnTo>
                    <a:pt x="388" y="488"/>
                  </a:lnTo>
                  <a:lnTo>
                    <a:pt x="392" y="486"/>
                  </a:lnTo>
                  <a:lnTo>
                    <a:pt x="398" y="486"/>
                  </a:lnTo>
                  <a:lnTo>
                    <a:pt x="398" y="486"/>
                  </a:lnTo>
                  <a:lnTo>
                    <a:pt x="396" y="480"/>
                  </a:lnTo>
                  <a:lnTo>
                    <a:pt x="396" y="480"/>
                  </a:lnTo>
                  <a:lnTo>
                    <a:pt x="398" y="480"/>
                  </a:lnTo>
                  <a:lnTo>
                    <a:pt x="398" y="480"/>
                  </a:lnTo>
                  <a:lnTo>
                    <a:pt x="402" y="476"/>
                  </a:lnTo>
                  <a:lnTo>
                    <a:pt x="402" y="476"/>
                  </a:lnTo>
                  <a:lnTo>
                    <a:pt x="404" y="478"/>
                  </a:lnTo>
                  <a:lnTo>
                    <a:pt x="406" y="478"/>
                  </a:lnTo>
                  <a:lnTo>
                    <a:pt x="406" y="478"/>
                  </a:lnTo>
                  <a:lnTo>
                    <a:pt x="410" y="474"/>
                  </a:lnTo>
                  <a:lnTo>
                    <a:pt x="410" y="474"/>
                  </a:lnTo>
                  <a:lnTo>
                    <a:pt x="414" y="474"/>
                  </a:lnTo>
                  <a:lnTo>
                    <a:pt x="420" y="474"/>
                  </a:lnTo>
                  <a:lnTo>
                    <a:pt x="420" y="474"/>
                  </a:lnTo>
                  <a:lnTo>
                    <a:pt x="420" y="470"/>
                  </a:lnTo>
                  <a:lnTo>
                    <a:pt x="420" y="470"/>
                  </a:lnTo>
                  <a:lnTo>
                    <a:pt x="422" y="470"/>
                  </a:lnTo>
                  <a:lnTo>
                    <a:pt x="422" y="472"/>
                  </a:lnTo>
                  <a:lnTo>
                    <a:pt x="422" y="472"/>
                  </a:lnTo>
                  <a:lnTo>
                    <a:pt x="424" y="474"/>
                  </a:lnTo>
                  <a:lnTo>
                    <a:pt x="424" y="474"/>
                  </a:lnTo>
                  <a:lnTo>
                    <a:pt x="432" y="474"/>
                  </a:lnTo>
                  <a:lnTo>
                    <a:pt x="432" y="474"/>
                  </a:lnTo>
                  <a:lnTo>
                    <a:pt x="436" y="470"/>
                  </a:lnTo>
                  <a:lnTo>
                    <a:pt x="436" y="470"/>
                  </a:lnTo>
                  <a:lnTo>
                    <a:pt x="436" y="464"/>
                  </a:lnTo>
                  <a:lnTo>
                    <a:pt x="442" y="460"/>
                  </a:lnTo>
                  <a:lnTo>
                    <a:pt x="442" y="460"/>
                  </a:lnTo>
                  <a:lnTo>
                    <a:pt x="442" y="458"/>
                  </a:lnTo>
                  <a:lnTo>
                    <a:pt x="444" y="456"/>
                  </a:lnTo>
                  <a:lnTo>
                    <a:pt x="442" y="456"/>
                  </a:lnTo>
                  <a:lnTo>
                    <a:pt x="442" y="456"/>
                  </a:lnTo>
                  <a:lnTo>
                    <a:pt x="442" y="448"/>
                  </a:lnTo>
                  <a:lnTo>
                    <a:pt x="442" y="448"/>
                  </a:lnTo>
                  <a:lnTo>
                    <a:pt x="440" y="448"/>
                  </a:lnTo>
                  <a:lnTo>
                    <a:pt x="442" y="448"/>
                  </a:lnTo>
                  <a:lnTo>
                    <a:pt x="442" y="448"/>
                  </a:lnTo>
                  <a:lnTo>
                    <a:pt x="442" y="444"/>
                  </a:lnTo>
                  <a:lnTo>
                    <a:pt x="442" y="444"/>
                  </a:lnTo>
                  <a:lnTo>
                    <a:pt x="446" y="442"/>
                  </a:lnTo>
                  <a:lnTo>
                    <a:pt x="446" y="442"/>
                  </a:lnTo>
                  <a:lnTo>
                    <a:pt x="446" y="438"/>
                  </a:lnTo>
                  <a:lnTo>
                    <a:pt x="446" y="434"/>
                  </a:lnTo>
                  <a:lnTo>
                    <a:pt x="446" y="434"/>
                  </a:lnTo>
                  <a:lnTo>
                    <a:pt x="450" y="430"/>
                  </a:lnTo>
                  <a:lnTo>
                    <a:pt x="454" y="426"/>
                  </a:lnTo>
                  <a:lnTo>
                    <a:pt x="454" y="426"/>
                  </a:lnTo>
                  <a:lnTo>
                    <a:pt x="454" y="422"/>
                  </a:lnTo>
                  <a:lnTo>
                    <a:pt x="454" y="422"/>
                  </a:lnTo>
                  <a:lnTo>
                    <a:pt x="456" y="420"/>
                  </a:lnTo>
                  <a:lnTo>
                    <a:pt x="456" y="420"/>
                  </a:lnTo>
                  <a:lnTo>
                    <a:pt x="456" y="418"/>
                  </a:lnTo>
                  <a:lnTo>
                    <a:pt x="456" y="418"/>
                  </a:lnTo>
                  <a:lnTo>
                    <a:pt x="460" y="414"/>
                  </a:lnTo>
                  <a:lnTo>
                    <a:pt x="466" y="410"/>
                  </a:lnTo>
                  <a:lnTo>
                    <a:pt x="466" y="410"/>
                  </a:lnTo>
                  <a:lnTo>
                    <a:pt x="466" y="402"/>
                  </a:lnTo>
                  <a:lnTo>
                    <a:pt x="466" y="392"/>
                  </a:lnTo>
                  <a:lnTo>
                    <a:pt x="466" y="392"/>
                  </a:lnTo>
                  <a:lnTo>
                    <a:pt x="470" y="388"/>
                  </a:lnTo>
                  <a:lnTo>
                    <a:pt x="474" y="384"/>
                  </a:lnTo>
                  <a:lnTo>
                    <a:pt x="474" y="384"/>
                  </a:lnTo>
                  <a:lnTo>
                    <a:pt x="472" y="376"/>
                  </a:lnTo>
                  <a:lnTo>
                    <a:pt x="470" y="370"/>
                  </a:lnTo>
                  <a:lnTo>
                    <a:pt x="472" y="366"/>
                  </a:lnTo>
                  <a:lnTo>
                    <a:pt x="472" y="366"/>
                  </a:lnTo>
                  <a:lnTo>
                    <a:pt x="476" y="364"/>
                  </a:lnTo>
                  <a:lnTo>
                    <a:pt x="476" y="364"/>
                  </a:lnTo>
                  <a:lnTo>
                    <a:pt x="476" y="360"/>
                  </a:lnTo>
                  <a:lnTo>
                    <a:pt x="476" y="354"/>
                  </a:lnTo>
                  <a:lnTo>
                    <a:pt x="476" y="354"/>
                  </a:lnTo>
                  <a:lnTo>
                    <a:pt x="476" y="350"/>
                  </a:lnTo>
                  <a:lnTo>
                    <a:pt x="478" y="346"/>
                  </a:lnTo>
                  <a:lnTo>
                    <a:pt x="476" y="340"/>
                  </a:lnTo>
                  <a:lnTo>
                    <a:pt x="476" y="340"/>
                  </a:lnTo>
                  <a:lnTo>
                    <a:pt x="474" y="328"/>
                  </a:lnTo>
                  <a:lnTo>
                    <a:pt x="476" y="318"/>
                  </a:lnTo>
                  <a:lnTo>
                    <a:pt x="476" y="318"/>
                  </a:lnTo>
                  <a:lnTo>
                    <a:pt x="472" y="316"/>
                  </a:lnTo>
                  <a:lnTo>
                    <a:pt x="472" y="316"/>
                  </a:lnTo>
                  <a:lnTo>
                    <a:pt x="476" y="312"/>
                  </a:lnTo>
                  <a:lnTo>
                    <a:pt x="476" y="312"/>
                  </a:lnTo>
                  <a:lnTo>
                    <a:pt x="476" y="308"/>
                  </a:lnTo>
                  <a:lnTo>
                    <a:pt x="476" y="304"/>
                  </a:lnTo>
                  <a:lnTo>
                    <a:pt x="476" y="304"/>
                  </a:lnTo>
                  <a:lnTo>
                    <a:pt x="478" y="302"/>
                  </a:lnTo>
                  <a:lnTo>
                    <a:pt x="480" y="300"/>
                  </a:lnTo>
                  <a:lnTo>
                    <a:pt x="480" y="300"/>
                  </a:lnTo>
                  <a:lnTo>
                    <a:pt x="480" y="292"/>
                  </a:lnTo>
                  <a:lnTo>
                    <a:pt x="480" y="292"/>
                  </a:lnTo>
                  <a:lnTo>
                    <a:pt x="486" y="294"/>
                  </a:lnTo>
                  <a:lnTo>
                    <a:pt x="488" y="298"/>
                  </a:lnTo>
                  <a:lnTo>
                    <a:pt x="488" y="298"/>
                  </a:lnTo>
                  <a:lnTo>
                    <a:pt x="492" y="292"/>
                  </a:lnTo>
                  <a:lnTo>
                    <a:pt x="492" y="292"/>
                  </a:lnTo>
                  <a:lnTo>
                    <a:pt x="492" y="288"/>
                  </a:lnTo>
                  <a:lnTo>
                    <a:pt x="492" y="288"/>
                  </a:lnTo>
                  <a:lnTo>
                    <a:pt x="496" y="286"/>
                  </a:lnTo>
                  <a:lnTo>
                    <a:pt x="496" y="286"/>
                  </a:lnTo>
                  <a:lnTo>
                    <a:pt x="496" y="282"/>
                  </a:lnTo>
                  <a:lnTo>
                    <a:pt x="498" y="278"/>
                  </a:lnTo>
                  <a:lnTo>
                    <a:pt x="498" y="278"/>
                  </a:lnTo>
                  <a:lnTo>
                    <a:pt x="500" y="274"/>
                  </a:lnTo>
                  <a:lnTo>
                    <a:pt x="502" y="270"/>
                  </a:lnTo>
                  <a:lnTo>
                    <a:pt x="502" y="270"/>
                  </a:lnTo>
                  <a:lnTo>
                    <a:pt x="504" y="264"/>
                  </a:lnTo>
                  <a:lnTo>
                    <a:pt x="504" y="264"/>
                  </a:lnTo>
                  <a:lnTo>
                    <a:pt x="514" y="254"/>
                  </a:lnTo>
                  <a:lnTo>
                    <a:pt x="514" y="254"/>
                  </a:lnTo>
                  <a:lnTo>
                    <a:pt x="518" y="254"/>
                  </a:lnTo>
                  <a:lnTo>
                    <a:pt x="518" y="254"/>
                  </a:lnTo>
                  <a:lnTo>
                    <a:pt x="520" y="250"/>
                  </a:lnTo>
                  <a:lnTo>
                    <a:pt x="520" y="250"/>
                  </a:lnTo>
                  <a:lnTo>
                    <a:pt x="526" y="246"/>
                  </a:lnTo>
                  <a:lnTo>
                    <a:pt x="526" y="246"/>
                  </a:lnTo>
                  <a:lnTo>
                    <a:pt x="526" y="242"/>
                  </a:lnTo>
                  <a:lnTo>
                    <a:pt x="526" y="242"/>
                  </a:lnTo>
                  <a:lnTo>
                    <a:pt x="528" y="240"/>
                  </a:lnTo>
                  <a:lnTo>
                    <a:pt x="528" y="240"/>
                  </a:lnTo>
                  <a:lnTo>
                    <a:pt x="534" y="226"/>
                  </a:lnTo>
                  <a:lnTo>
                    <a:pt x="536" y="224"/>
                  </a:lnTo>
                  <a:lnTo>
                    <a:pt x="536" y="224"/>
                  </a:lnTo>
                  <a:lnTo>
                    <a:pt x="536" y="218"/>
                  </a:lnTo>
                  <a:lnTo>
                    <a:pt x="536" y="214"/>
                  </a:lnTo>
                  <a:lnTo>
                    <a:pt x="536" y="214"/>
                  </a:lnTo>
                  <a:lnTo>
                    <a:pt x="536" y="210"/>
                  </a:lnTo>
                  <a:lnTo>
                    <a:pt x="536" y="204"/>
                  </a:lnTo>
                  <a:lnTo>
                    <a:pt x="534" y="202"/>
                  </a:lnTo>
                  <a:lnTo>
                    <a:pt x="534" y="202"/>
                  </a:lnTo>
                  <a:lnTo>
                    <a:pt x="534" y="198"/>
                  </a:lnTo>
                  <a:lnTo>
                    <a:pt x="534" y="192"/>
                  </a:lnTo>
                  <a:lnTo>
                    <a:pt x="534" y="192"/>
                  </a:lnTo>
                  <a:lnTo>
                    <a:pt x="532" y="188"/>
                  </a:lnTo>
                  <a:lnTo>
                    <a:pt x="528" y="186"/>
                  </a:lnTo>
                  <a:lnTo>
                    <a:pt x="528" y="186"/>
                  </a:lnTo>
                  <a:lnTo>
                    <a:pt x="528" y="182"/>
                  </a:lnTo>
                  <a:lnTo>
                    <a:pt x="528" y="182"/>
                  </a:lnTo>
                  <a:lnTo>
                    <a:pt x="526" y="182"/>
                  </a:lnTo>
                  <a:lnTo>
                    <a:pt x="526" y="182"/>
                  </a:lnTo>
                  <a:lnTo>
                    <a:pt x="524" y="172"/>
                  </a:lnTo>
                  <a:lnTo>
                    <a:pt x="522" y="170"/>
                  </a:lnTo>
                  <a:lnTo>
                    <a:pt x="518" y="168"/>
                  </a:lnTo>
                  <a:lnTo>
                    <a:pt x="518" y="168"/>
                  </a:lnTo>
                  <a:lnTo>
                    <a:pt x="514" y="168"/>
                  </a:lnTo>
                  <a:lnTo>
                    <a:pt x="512" y="170"/>
                  </a:lnTo>
                  <a:lnTo>
                    <a:pt x="512" y="170"/>
                  </a:lnTo>
                  <a:lnTo>
                    <a:pt x="512" y="166"/>
                  </a:lnTo>
                  <a:lnTo>
                    <a:pt x="512" y="166"/>
                  </a:lnTo>
                  <a:lnTo>
                    <a:pt x="510" y="164"/>
                  </a:lnTo>
                  <a:lnTo>
                    <a:pt x="510" y="164"/>
                  </a:lnTo>
                  <a:lnTo>
                    <a:pt x="506" y="164"/>
                  </a:lnTo>
                  <a:lnTo>
                    <a:pt x="504" y="164"/>
                  </a:lnTo>
                  <a:lnTo>
                    <a:pt x="502" y="168"/>
                  </a:lnTo>
                  <a:lnTo>
                    <a:pt x="502" y="168"/>
                  </a:lnTo>
                  <a:lnTo>
                    <a:pt x="502" y="166"/>
                  </a:lnTo>
                  <a:lnTo>
                    <a:pt x="502" y="164"/>
                  </a:lnTo>
                  <a:lnTo>
                    <a:pt x="502" y="164"/>
                  </a:lnTo>
                  <a:lnTo>
                    <a:pt x="498" y="162"/>
                  </a:lnTo>
                  <a:lnTo>
                    <a:pt x="498" y="162"/>
                  </a:lnTo>
                  <a:lnTo>
                    <a:pt x="498" y="160"/>
                  </a:lnTo>
                  <a:lnTo>
                    <a:pt x="492" y="152"/>
                  </a:lnTo>
                  <a:lnTo>
                    <a:pt x="492" y="152"/>
                  </a:lnTo>
                  <a:lnTo>
                    <a:pt x="490" y="152"/>
                  </a:lnTo>
                  <a:lnTo>
                    <a:pt x="490" y="152"/>
                  </a:lnTo>
                  <a:lnTo>
                    <a:pt x="482" y="146"/>
                  </a:lnTo>
                  <a:lnTo>
                    <a:pt x="476" y="140"/>
                  </a:lnTo>
                  <a:lnTo>
                    <a:pt x="476" y="140"/>
                  </a:lnTo>
                  <a:lnTo>
                    <a:pt x="468" y="138"/>
                  </a:lnTo>
                  <a:lnTo>
                    <a:pt x="468" y="138"/>
                  </a:lnTo>
                  <a:lnTo>
                    <a:pt x="464" y="134"/>
                  </a:lnTo>
                  <a:lnTo>
                    <a:pt x="464" y="134"/>
                  </a:lnTo>
                  <a:lnTo>
                    <a:pt x="456" y="134"/>
                  </a:lnTo>
                  <a:lnTo>
                    <a:pt x="450" y="134"/>
                  </a:lnTo>
                  <a:lnTo>
                    <a:pt x="450" y="134"/>
                  </a:lnTo>
                  <a:lnTo>
                    <a:pt x="440" y="130"/>
                  </a:lnTo>
                  <a:lnTo>
                    <a:pt x="436" y="130"/>
                  </a:lnTo>
                  <a:lnTo>
                    <a:pt x="432" y="132"/>
                  </a:lnTo>
                  <a:lnTo>
                    <a:pt x="432" y="132"/>
                  </a:lnTo>
                  <a:lnTo>
                    <a:pt x="430" y="128"/>
                  </a:lnTo>
                  <a:lnTo>
                    <a:pt x="426" y="124"/>
                  </a:lnTo>
                  <a:lnTo>
                    <a:pt x="426" y="124"/>
                  </a:lnTo>
                  <a:lnTo>
                    <a:pt x="422" y="124"/>
                  </a:lnTo>
                  <a:lnTo>
                    <a:pt x="420" y="126"/>
                  </a:lnTo>
                  <a:lnTo>
                    <a:pt x="420" y="126"/>
                  </a:lnTo>
                  <a:lnTo>
                    <a:pt x="416" y="124"/>
                  </a:lnTo>
                  <a:lnTo>
                    <a:pt x="416" y="124"/>
                  </a:lnTo>
                  <a:lnTo>
                    <a:pt x="414" y="130"/>
                  </a:lnTo>
                  <a:lnTo>
                    <a:pt x="412" y="132"/>
                  </a:lnTo>
                  <a:lnTo>
                    <a:pt x="408" y="134"/>
                  </a:lnTo>
                  <a:lnTo>
                    <a:pt x="408" y="134"/>
                  </a:lnTo>
                  <a:lnTo>
                    <a:pt x="406" y="132"/>
                  </a:lnTo>
                  <a:lnTo>
                    <a:pt x="406" y="130"/>
                  </a:lnTo>
                  <a:lnTo>
                    <a:pt x="408" y="126"/>
                  </a:lnTo>
                  <a:lnTo>
                    <a:pt x="408" y="126"/>
                  </a:lnTo>
                  <a:lnTo>
                    <a:pt x="404" y="124"/>
                  </a:lnTo>
                  <a:lnTo>
                    <a:pt x="404" y="124"/>
                  </a:lnTo>
                  <a:lnTo>
                    <a:pt x="406" y="122"/>
                  </a:lnTo>
                  <a:lnTo>
                    <a:pt x="406" y="122"/>
                  </a:lnTo>
                  <a:lnTo>
                    <a:pt x="404" y="118"/>
                  </a:lnTo>
                  <a:lnTo>
                    <a:pt x="404" y="116"/>
                  </a:lnTo>
                  <a:lnTo>
                    <a:pt x="404" y="116"/>
                  </a:lnTo>
                  <a:lnTo>
                    <a:pt x="402" y="116"/>
                  </a:lnTo>
                  <a:lnTo>
                    <a:pt x="402" y="116"/>
                  </a:lnTo>
                  <a:lnTo>
                    <a:pt x="400" y="116"/>
                  </a:lnTo>
                  <a:lnTo>
                    <a:pt x="400" y="116"/>
                  </a:lnTo>
                  <a:lnTo>
                    <a:pt x="400" y="114"/>
                  </a:lnTo>
                  <a:lnTo>
                    <a:pt x="402" y="112"/>
                  </a:lnTo>
                  <a:lnTo>
                    <a:pt x="402" y="112"/>
                  </a:lnTo>
                  <a:lnTo>
                    <a:pt x="400" y="110"/>
                  </a:lnTo>
                  <a:lnTo>
                    <a:pt x="400" y="108"/>
                  </a:lnTo>
                  <a:lnTo>
                    <a:pt x="400" y="108"/>
                  </a:lnTo>
                  <a:lnTo>
                    <a:pt x="394" y="108"/>
                  </a:lnTo>
                  <a:lnTo>
                    <a:pt x="394" y="108"/>
                  </a:lnTo>
                  <a:lnTo>
                    <a:pt x="390" y="112"/>
                  </a:lnTo>
                  <a:lnTo>
                    <a:pt x="390" y="112"/>
                  </a:lnTo>
                  <a:lnTo>
                    <a:pt x="392" y="106"/>
                  </a:lnTo>
                  <a:lnTo>
                    <a:pt x="392" y="106"/>
                  </a:lnTo>
                  <a:lnTo>
                    <a:pt x="384" y="104"/>
                  </a:lnTo>
                  <a:lnTo>
                    <a:pt x="384" y="104"/>
                  </a:lnTo>
                  <a:lnTo>
                    <a:pt x="384" y="100"/>
                  </a:lnTo>
                  <a:lnTo>
                    <a:pt x="384" y="100"/>
                  </a:lnTo>
                  <a:lnTo>
                    <a:pt x="382" y="100"/>
                  </a:lnTo>
                  <a:lnTo>
                    <a:pt x="380" y="102"/>
                  </a:lnTo>
                  <a:lnTo>
                    <a:pt x="380" y="102"/>
                  </a:lnTo>
                  <a:lnTo>
                    <a:pt x="376" y="98"/>
                  </a:lnTo>
                  <a:lnTo>
                    <a:pt x="374" y="96"/>
                  </a:lnTo>
                  <a:lnTo>
                    <a:pt x="370" y="94"/>
                  </a:lnTo>
                  <a:lnTo>
                    <a:pt x="370" y="94"/>
                  </a:lnTo>
                  <a:lnTo>
                    <a:pt x="364" y="94"/>
                  </a:lnTo>
                  <a:lnTo>
                    <a:pt x="358" y="96"/>
                  </a:lnTo>
                  <a:lnTo>
                    <a:pt x="350" y="102"/>
                  </a:lnTo>
                  <a:lnTo>
                    <a:pt x="350" y="102"/>
                  </a:lnTo>
                  <a:lnTo>
                    <a:pt x="354" y="106"/>
                  </a:lnTo>
                  <a:lnTo>
                    <a:pt x="354" y="106"/>
                  </a:lnTo>
                  <a:lnTo>
                    <a:pt x="348" y="106"/>
                  </a:lnTo>
                  <a:lnTo>
                    <a:pt x="344" y="112"/>
                  </a:lnTo>
                  <a:lnTo>
                    <a:pt x="344" y="112"/>
                  </a:lnTo>
                  <a:lnTo>
                    <a:pt x="344" y="114"/>
                  </a:lnTo>
                  <a:lnTo>
                    <a:pt x="342" y="114"/>
                  </a:lnTo>
                  <a:lnTo>
                    <a:pt x="340" y="114"/>
                  </a:lnTo>
                  <a:lnTo>
                    <a:pt x="342" y="112"/>
                  </a:lnTo>
                  <a:lnTo>
                    <a:pt x="342" y="112"/>
                  </a:lnTo>
                  <a:lnTo>
                    <a:pt x="334" y="114"/>
                  </a:lnTo>
                  <a:lnTo>
                    <a:pt x="324" y="114"/>
                  </a:lnTo>
                  <a:lnTo>
                    <a:pt x="324" y="114"/>
                  </a:lnTo>
                  <a:lnTo>
                    <a:pt x="320" y="108"/>
                  </a:lnTo>
                  <a:lnTo>
                    <a:pt x="320" y="108"/>
                  </a:lnTo>
                  <a:lnTo>
                    <a:pt x="326" y="112"/>
                  </a:lnTo>
                  <a:lnTo>
                    <a:pt x="332" y="110"/>
                  </a:lnTo>
                  <a:lnTo>
                    <a:pt x="332" y="110"/>
                  </a:lnTo>
                  <a:lnTo>
                    <a:pt x="340" y="112"/>
                  </a:lnTo>
                  <a:lnTo>
                    <a:pt x="340" y="112"/>
                  </a:lnTo>
                  <a:lnTo>
                    <a:pt x="340" y="110"/>
                  </a:lnTo>
                  <a:lnTo>
                    <a:pt x="340" y="110"/>
                  </a:lnTo>
                  <a:lnTo>
                    <a:pt x="344" y="108"/>
                  </a:lnTo>
                  <a:lnTo>
                    <a:pt x="344" y="106"/>
                  </a:lnTo>
                  <a:lnTo>
                    <a:pt x="344" y="106"/>
                  </a:lnTo>
                  <a:lnTo>
                    <a:pt x="348" y="106"/>
                  </a:lnTo>
                  <a:lnTo>
                    <a:pt x="348" y="106"/>
                  </a:lnTo>
                  <a:lnTo>
                    <a:pt x="348" y="104"/>
                  </a:lnTo>
                  <a:lnTo>
                    <a:pt x="348" y="100"/>
                  </a:lnTo>
                  <a:lnTo>
                    <a:pt x="350" y="100"/>
                  </a:lnTo>
                  <a:lnTo>
                    <a:pt x="350" y="100"/>
                  </a:lnTo>
                  <a:lnTo>
                    <a:pt x="350" y="96"/>
                  </a:lnTo>
                  <a:lnTo>
                    <a:pt x="350" y="92"/>
                  </a:lnTo>
                  <a:lnTo>
                    <a:pt x="350" y="92"/>
                  </a:lnTo>
                  <a:lnTo>
                    <a:pt x="350" y="90"/>
                  </a:lnTo>
                  <a:lnTo>
                    <a:pt x="350" y="88"/>
                  </a:lnTo>
                  <a:lnTo>
                    <a:pt x="350" y="86"/>
                  </a:lnTo>
                  <a:lnTo>
                    <a:pt x="350" y="84"/>
                  </a:lnTo>
                  <a:lnTo>
                    <a:pt x="350" y="84"/>
                  </a:lnTo>
                  <a:lnTo>
                    <a:pt x="340" y="84"/>
                  </a:lnTo>
                  <a:lnTo>
                    <a:pt x="340" y="84"/>
                  </a:lnTo>
                  <a:lnTo>
                    <a:pt x="340" y="84"/>
                  </a:lnTo>
                  <a:lnTo>
                    <a:pt x="342" y="82"/>
                  </a:lnTo>
                  <a:lnTo>
                    <a:pt x="340" y="80"/>
                  </a:lnTo>
                  <a:lnTo>
                    <a:pt x="340" y="78"/>
                  </a:lnTo>
                  <a:lnTo>
                    <a:pt x="340" y="78"/>
                  </a:lnTo>
                  <a:lnTo>
                    <a:pt x="336" y="80"/>
                  </a:lnTo>
                  <a:lnTo>
                    <a:pt x="332" y="82"/>
                  </a:lnTo>
                  <a:lnTo>
                    <a:pt x="330" y="86"/>
                  </a:lnTo>
                  <a:lnTo>
                    <a:pt x="330" y="86"/>
                  </a:lnTo>
                  <a:lnTo>
                    <a:pt x="326" y="86"/>
                  </a:lnTo>
                  <a:lnTo>
                    <a:pt x="324" y="88"/>
                  </a:lnTo>
                  <a:lnTo>
                    <a:pt x="324" y="88"/>
                  </a:lnTo>
                  <a:lnTo>
                    <a:pt x="322" y="94"/>
                  </a:lnTo>
                  <a:lnTo>
                    <a:pt x="322" y="94"/>
                  </a:lnTo>
                  <a:lnTo>
                    <a:pt x="320" y="94"/>
                  </a:lnTo>
                  <a:lnTo>
                    <a:pt x="318" y="96"/>
                  </a:lnTo>
                  <a:lnTo>
                    <a:pt x="318" y="96"/>
                  </a:lnTo>
                  <a:lnTo>
                    <a:pt x="318" y="102"/>
                  </a:lnTo>
                  <a:lnTo>
                    <a:pt x="320" y="106"/>
                  </a:lnTo>
                  <a:lnTo>
                    <a:pt x="318" y="104"/>
                  </a:lnTo>
                  <a:lnTo>
                    <a:pt x="318" y="104"/>
                  </a:lnTo>
                  <a:lnTo>
                    <a:pt x="316" y="100"/>
                  </a:lnTo>
                  <a:lnTo>
                    <a:pt x="316" y="100"/>
                  </a:lnTo>
                  <a:lnTo>
                    <a:pt x="312" y="104"/>
                  </a:lnTo>
                  <a:lnTo>
                    <a:pt x="312" y="104"/>
                  </a:lnTo>
                  <a:lnTo>
                    <a:pt x="308" y="104"/>
                  </a:lnTo>
                  <a:lnTo>
                    <a:pt x="308" y="104"/>
                  </a:lnTo>
                  <a:lnTo>
                    <a:pt x="308" y="110"/>
                  </a:lnTo>
                  <a:lnTo>
                    <a:pt x="308" y="116"/>
                  </a:lnTo>
                  <a:lnTo>
                    <a:pt x="308" y="116"/>
                  </a:lnTo>
                  <a:lnTo>
                    <a:pt x="306" y="122"/>
                  </a:lnTo>
                  <a:lnTo>
                    <a:pt x="306" y="122"/>
                  </a:lnTo>
                  <a:lnTo>
                    <a:pt x="306" y="116"/>
                  </a:lnTo>
                  <a:lnTo>
                    <a:pt x="306" y="116"/>
                  </a:lnTo>
                  <a:lnTo>
                    <a:pt x="306" y="110"/>
                  </a:lnTo>
                  <a:lnTo>
                    <a:pt x="306" y="106"/>
                  </a:lnTo>
                  <a:lnTo>
                    <a:pt x="306" y="106"/>
                  </a:lnTo>
                  <a:lnTo>
                    <a:pt x="306" y="102"/>
                  </a:lnTo>
                  <a:lnTo>
                    <a:pt x="306" y="102"/>
                  </a:lnTo>
                  <a:lnTo>
                    <a:pt x="300" y="102"/>
                  </a:lnTo>
                  <a:lnTo>
                    <a:pt x="300" y="102"/>
                  </a:lnTo>
                  <a:lnTo>
                    <a:pt x="296" y="106"/>
                  </a:lnTo>
                  <a:lnTo>
                    <a:pt x="292" y="108"/>
                  </a:lnTo>
                  <a:lnTo>
                    <a:pt x="292" y="108"/>
                  </a:lnTo>
                  <a:lnTo>
                    <a:pt x="284" y="108"/>
                  </a:lnTo>
                  <a:lnTo>
                    <a:pt x="284" y="108"/>
                  </a:lnTo>
                  <a:lnTo>
                    <a:pt x="292" y="104"/>
                  </a:lnTo>
                  <a:lnTo>
                    <a:pt x="300" y="102"/>
                  </a:lnTo>
                  <a:lnTo>
                    <a:pt x="300" y="102"/>
                  </a:lnTo>
                  <a:lnTo>
                    <a:pt x="304" y="102"/>
                  </a:lnTo>
                  <a:lnTo>
                    <a:pt x="304" y="102"/>
                  </a:lnTo>
                  <a:lnTo>
                    <a:pt x="304" y="98"/>
                  </a:lnTo>
                  <a:lnTo>
                    <a:pt x="306" y="94"/>
                  </a:lnTo>
                  <a:lnTo>
                    <a:pt x="306" y="94"/>
                  </a:lnTo>
                  <a:lnTo>
                    <a:pt x="308" y="90"/>
                  </a:lnTo>
                  <a:lnTo>
                    <a:pt x="310" y="86"/>
                  </a:lnTo>
                  <a:lnTo>
                    <a:pt x="310" y="86"/>
                  </a:lnTo>
                  <a:lnTo>
                    <a:pt x="310" y="82"/>
                  </a:lnTo>
                  <a:lnTo>
                    <a:pt x="310" y="82"/>
                  </a:lnTo>
                  <a:lnTo>
                    <a:pt x="316" y="78"/>
                  </a:lnTo>
                  <a:lnTo>
                    <a:pt x="316" y="78"/>
                  </a:lnTo>
                  <a:lnTo>
                    <a:pt x="318" y="76"/>
                  </a:lnTo>
                  <a:lnTo>
                    <a:pt x="320" y="74"/>
                  </a:lnTo>
                  <a:lnTo>
                    <a:pt x="320" y="74"/>
                  </a:lnTo>
                  <a:lnTo>
                    <a:pt x="320" y="74"/>
                  </a:lnTo>
                  <a:lnTo>
                    <a:pt x="320" y="74"/>
                  </a:lnTo>
                  <a:lnTo>
                    <a:pt x="320" y="76"/>
                  </a:lnTo>
                  <a:lnTo>
                    <a:pt x="320" y="76"/>
                  </a:lnTo>
                  <a:lnTo>
                    <a:pt x="320" y="82"/>
                  </a:lnTo>
                  <a:lnTo>
                    <a:pt x="320" y="82"/>
                  </a:lnTo>
                  <a:lnTo>
                    <a:pt x="326" y="82"/>
                  </a:lnTo>
                  <a:lnTo>
                    <a:pt x="328" y="82"/>
                  </a:lnTo>
                  <a:lnTo>
                    <a:pt x="330" y="80"/>
                  </a:lnTo>
                  <a:lnTo>
                    <a:pt x="330" y="80"/>
                  </a:lnTo>
                  <a:lnTo>
                    <a:pt x="328" y="78"/>
                  </a:lnTo>
                  <a:lnTo>
                    <a:pt x="328" y="78"/>
                  </a:lnTo>
                  <a:lnTo>
                    <a:pt x="328" y="72"/>
                  </a:lnTo>
                  <a:lnTo>
                    <a:pt x="330" y="74"/>
                  </a:lnTo>
                  <a:lnTo>
                    <a:pt x="330" y="74"/>
                  </a:lnTo>
                  <a:lnTo>
                    <a:pt x="332" y="64"/>
                  </a:lnTo>
                  <a:lnTo>
                    <a:pt x="332" y="64"/>
                  </a:lnTo>
                  <a:lnTo>
                    <a:pt x="328" y="64"/>
                  </a:lnTo>
                  <a:lnTo>
                    <a:pt x="328" y="64"/>
                  </a:lnTo>
                  <a:lnTo>
                    <a:pt x="324" y="68"/>
                  </a:lnTo>
                  <a:lnTo>
                    <a:pt x="324" y="68"/>
                  </a:lnTo>
                  <a:lnTo>
                    <a:pt x="326" y="68"/>
                  </a:lnTo>
                  <a:lnTo>
                    <a:pt x="326" y="70"/>
                  </a:lnTo>
                  <a:lnTo>
                    <a:pt x="326" y="70"/>
                  </a:lnTo>
                  <a:lnTo>
                    <a:pt x="322" y="70"/>
                  </a:lnTo>
                  <a:lnTo>
                    <a:pt x="322" y="70"/>
                  </a:lnTo>
                  <a:lnTo>
                    <a:pt x="326" y="64"/>
                  </a:lnTo>
                  <a:lnTo>
                    <a:pt x="326" y="62"/>
                  </a:lnTo>
                  <a:lnTo>
                    <a:pt x="322" y="60"/>
                  </a:lnTo>
                  <a:lnTo>
                    <a:pt x="322" y="60"/>
                  </a:lnTo>
                  <a:lnTo>
                    <a:pt x="328" y="56"/>
                  </a:lnTo>
                  <a:lnTo>
                    <a:pt x="330" y="50"/>
                  </a:lnTo>
                  <a:lnTo>
                    <a:pt x="330" y="50"/>
                  </a:lnTo>
                  <a:lnTo>
                    <a:pt x="320" y="50"/>
                  </a:lnTo>
                  <a:lnTo>
                    <a:pt x="320" y="50"/>
                  </a:lnTo>
                  <a:lnTo>
                    <a:pt x="322" y="44"/>
                  </a:lnTo>
                  <a:lnTo>
                    <a:pt x="320" y="38"/>
                  </a:lnTo>
                  <a:lnTo>
                    <a:pt x="320" y="38"/>
                  </a:lnTo>
                  <a:lnTo>
                    <a:pt x="318" y="36"/>
                  </a:lnTo>
                  <a:lnTo>
                    <a:pt x="318" y="36"/>
                  </a:lnTo>
                  <a:lnTo>
                    <a:pt x="318" y="30"/>
                  </a:lnTo>
                  <a:lnTo>
                    <a:pt x="318" y="26"/>
                  </a:lnTo>
                  <a:lnTo>
                    <a:pt x="318" y="26"/>
                  </a:lnTo>
                  <a:lnTo>
                    <a:pt x="312" y="16"/>
                  </a:lnTo>
                  <a:lnTo>
                    <a:pt x="312" y="16"/>
                  </a:lnTo>
                  <a:lnTo>
                    <a:pt x="312" y="12"/>
                  </a:lnTo>
                  <a:lnTo>
                    <a:pt x="312" y="12"/>
                  </a:lnTo>
                  <a:lnTo>
                    <a:pt x="308" y="10"/>
                  </a:lnTo>
                  <a:lnTo>
                    <a:pt x="304" y="22"/>
                  </a:lnTo>
                  <a:lnTo>
                    <a:pt x="300" y="30"/>
                  </a:lnTo>
                  <a:lnTo>
                    <a:pt x="300" y="30"/>
                  </a:lnTo>
                  <a:lnTo>
                    <a:pt x="298" y="44"/>
                  </a:lnTo>
                  <a:lnTo>
                    <a:pt x="298" y="44"/>
                  </a:lnTo>
                  <a:lnTo>
                    <a:pt x="294" y="52"/>
                  </a:lnTo>
                  <a:lnTo>
                    <a:pt x="290" y="56"/>
                  </a:lnTo>
                  <a:lnTo>
                    <a:pt x="284" y="52"/>
                  </a:lnTo>
                  <a:lnTo>
                    <a:pt x="278" y="54"/>
                  </a:lnTo>
                  <a:lnTo>
                    <a:pt x="278" y="54"/>
                  </a:lnTo>
                  <a:lnTo>
                    <a:pt x="274" y="56"/>
                  </a:lnTo>
                  <a:lnTo>
                    <a:pt x="272" y="56"/>
                  </a:lnTo>
                  <a:lnTo>
                    <a:pt x="270" y="56"/>
                  </a:lnTo>
                  <a:lnTo>
                    <a:pt x="270" y="56"/>
                  </a:lnTo>
                  <a:lnTo>
                    <a:pt x="266" y="52"/>
                  </a:lnTo>
                  <a:lnTo>
                    <a:pt x="266" y="48"/>
                  </a:lnTo>
                  <a:lnTo>
                    <a:pt x="260" y="48"/>
                  </a:lnTo>
                  <a:lnTo>
                    <a:pt x="258" y="46"/>
                  </a:lnTo>
                  <a:lnTo>
                    <a:pt x="254" y="48"/>
                  </a:lnTo>
                  <a:lnTo>
                    <a:pt x="244" y="44"/>
                  </a:lnTo>
                  <a:lnTo>
                    <a:pt x="242" y="52"/>
                  </a:lnTo>
                  <a:lnTo>
                    <a:pt x="246" y="56"/>
                  </a:lnTo>
                  <a:lnTo>
                    <a:pt x="244" y="62"/>
                  </a:lnTo>
                  <a:lnTo>
                    <a:pt x="234" y="58"/>
                  </a:lnTo>
                  <a:lnTo>
                    <a:pt x="228" y="60"/>
                  </a:lnTo>
                  <a:lnTo>
                    <a:pt x="228" y="60"/>
                  </a:lnTo>
                  <a:lnTo>
                    <a:pt x="226" y="60"/>
                  </a:lnTo>
                  <a:lnTo>
                    <a:pt x="222" y="58"/>
                  </a:lnTo>
                  <a:lnTo>
                    <a:pt x="222" y="58"/>
                  </a:lnTo>
                  <a:lnTo>
                    <a:pt x="220" y="58"/>
                  </a:lnTo>
                  <a:lnTo>
                    <a:pt x="218" y="60"/>
                  </a:lnTo>
                  <a:lnTo>
                    <a:pt x="218" y="60"/>
                  </a:lnTo>
                  <a:lnTo>
                    <a:pt x="216" y="62"/>
                  </a:lnTo>
                  <a:lnTo>
                    <a:pt x="216" y="62"/>
                  </a:lnTo>
                  <a:lnTo>
                    <a:pt x="214" y="62"/>
                  </a:lnTo>
                  <a:lnTo>
                    <a:pt x="214" y="64"/>
                  </a:lnTo>
                  <a:lnTo>
                    <a:pt x="214" y="66"/>
                  </a:lnTo>
                  <a:lnTo>
                    <a:pt x="212" y="66"/>
                  </a:lnTo>
                  <a:lnTo>
                    <a:pt x="212" y="66"/>
                  </a:lnTo>
                  <a:lnTo>
                    <a:pt x="210" y="66"/>
                  </a:lnTo>
                  <a:lnTo>
                    <a:pt x="208" y="68"/>
                  </a:lnTo>
                  <a:lnTo>
                    <a:pt x="206" y="70"/>
                  </a:lnTo>
                  <a:lnTo>
                    <a:pt x="206" y="70"/>
                  </a:lnTo>
                  <a:lnTo>
                    <a:pt x="202" y="70"/>
                  </a:lnTo>
                  <a:lnTo>
                    <a:pt x="200" y="66"/>
                  </a:lnTo>
                  <a:lnTo>
                    <a:pt x="200" y="66"/>
                  </a:lnTo>
                  <a:lnTo>
                    <a:pt x="200" y="64"/>
                  </a:lnTo>
                  <a:lnTo>
                    <a:pt x="198" y="64"/>
                  </a:lnTo>
                  <a:lnTo>
                    <a:pt x="194" y="60"/>
                  </a:lnTo>
                  <a:lnTo>
                    <a:pt x="194" y="60"/>
                  </a:lnTo>
                  <a:lnTo>
                    <a:pt x="192" y="58"/>
                  </a:lnTo>
                  <a:lnTo>
                    <a:pt x="190" y="54"/>
                  </a:lnTo>
                  <a:lnTo>
                    <a:pt x="190" y="52"/>
                  </a:lnTo>
                  <a:lnTo>
                    <a:pt x="190" y="52"/>
                  </a:lnTo>
                  <a:lnTo>
                    <a:pt x="192" y="40"/>
                  </a:lnTo>
                  <a:lnTo>
                    <a:pt x="192" y="32"/>
                  </a:lnTo>
                  <a:lnTo>
                    <a:pt x="192" y="32"/>
                  </a:lnTo>
                  <a:lnTo>
                    <a:pt x="198" y="26"/>
                  </a:lnTo>
                  <a:lnTo>
                    <a:pt x="198" y="26"/>
                  </a:lnTo>
                  <a:lnTo>
                    <a:pt x="200" y="22"/>
                  </a:lnTo>
                  <a:lnTo>
                    <a:pt x="198" y="20"/>
                  </a:lnTo>
                  <a:lnTo>
                    <a:pt x="198" y="20"/>
                  </a:lnTo>
                  <a:lnTo>
                    <a:pt x="198" y="18"/>
                  </a:lnTo>
                  <a:lnTo>
                    <a:pt x="198" y="16"/>
                  </a:lnTo>
                  <a:lnTo>
                    <a:pt x="200" y="14"/>
                  </a:lnTo>
                  <a:lnTo>
                    <a:pt x="198" y="14"/>
                  </a:lnTo>
                  <a:lnTo>
                    <a:pt x="198" y="14"/>
                  </a:lnTo>
                  <a:lnTo>
                    <a:pt x="192" y="10"/>
                  </a:lnTo>
                  <a:lnTo>
                    <a:pt x="196" y="6"/>
                  </a:lnTo>
                  <a:lnTo>
                    <a:pt x="196" y="6"/>
                  </a:lnTo>
                  <a:lnTo>
                    <a:pt x="196" y="4"/>
                  </a:lnTo>
                  <a:lnTo>
                    <a:pt x="194" y="2"/>
                  </a:lnTo>
                  <a:lnTo>
                    <a:pt x="192" y="2"/>
                  </a:lnTo>
                  <a:lnTo>
                    <a:pt x="192" y="2"/>
                  </a:lnTo>
                  <a:lnTo>
                    <a:pt x="186" y="2"/>
                  </a:lnTo>
                  <a:lnTo>
                    <a:pt x="182" y="0"/>
                  </a:lnTo>
                  <a:lnTo>
                    <a:pt x="182" y="4"/>
                  </a:lnTo>
                  <a:lnTo>
                    <a:pt x="182" y="10"/>
                  </a:lnTo>
                  <a:lnTo>
                    <a:pt x="182" y="10"/>
                  </a:lnTo>
                  <a:lnTo>
                    <a:pt x="174" y="10"/>
                  </a:lnTo>
                  <a:lnTo>
                    <a:pt x="174" y="10"/>
                  </a:lnTo>
                  <a:lnTo>
                    <a:pt x="174" y="12"/>
                  </a:lnTo>
                  <a:lnTo>
                    <a:pt x="172" y="12"/>
                  </a:lnTo>
                  <a:lnTo>
                    <a:pt x="170" y="14"/>
                  </a:lnTo>
                  <a:lnTo>
                    <a:pt x="170" y="16"/>
                  </a:lnTo>
                  <a:lnTo>
                    <a:pt x="170" y="16"/>
                  </a:lnTo>
                  <a:lnTo>
                    <a:pt x="166" y="18"/>
                  </a:lnTo>
                  <a:lnTo>
                    <a:pt x="166" y="20"/>
                  </a:lnTo>
                  <a:lnTo>
                    <a:pt x="164" y="20"/>
                  </a:lnTo>
                  <a:lnTo>
                    <a:pt x="164" y="20"/>
                  </a:lnTo>
                  <a:lnTo>
                    <a:pt x="156" y="18"/>
                  </a:lnTo>
                  <a:lnTo>
                    <a:pt x="156" y="18"/>
                  </a:lnTo>
                  <a:lnTo>
                    <a:pt x="154" y="18"/>
                  </a:lnTo>
                  <a:lnTo>
                    <a:pt x="152" y="20"/>
                  </a:lnTo>
                  <a:lnTo>
                    <a:pt x="152" y="20"/>
                  </a:lnTo>
                  <a:lnTo>
                    <a:pt x="150" y="22"/>
                  </a:lnTo>
                  <a:lnTo>
                    <a:pt x="152" y="24"/>
                  </a:lnTo>
                  <a:lnTo>
                    <a:pt x="152" y="24"/>
                  </a:lnTo>
                  <a:lnTo>
                    <a:pt x="152" y="24"/>
                  </a:lnTo>
                  <a:lnTo>
                    <a:pt x="150" y="24"/>
                  </a:lnTo>
                  <a:lnTo>
                    <a:pt x="144" y="22"/>
                  </a:lnTo>
                  <a:lnTo>
                    <a:pt x="144" y="22"/>
                  </a:lnTo>
                  <a:lnTo>
                    <a:pt x="140" y="20"/>
                  </a:lnTo>
                  <a:lnTo>
                    <a:pt x="136" y="20"/>
                  </a:lnTo>
                  <a:lnTo>
                    <a:pt x="136" y="20"/>
                  </a:lnTo>
                  <a:lnTo>
                    <a:pt x="132" y="20"/>
                  </a:lnTo>
                  <a:lnTo>
                    <a:pt x="126" y="18"/>
                  </a:lnTo>
                  <a:lnTo>
                    <a:pt x="126" y="18"/>
                  </a:lnTo>
                  <a:lnTo>
                    <a:pt x="122" y="18"/>
                  </a:lnTo>
                  <a:lnTo>
                    <a:pt x="124" y="20"/>
                  </a:lnTo>
                  <a:lnTo>
                    <a:pt x="124" y="20"/>
                  </a:lnTo>
                  <a:lnTo>
                    <a:pt x="126" y="20"/>
                  </a:lnTo>
                  <a:lnTo>
                    <a:pt x="126" y="22"/>
                  </a:lnTo>
                  <a:lnTo>
                    <a:pt x="128" y="26"/>
                  </a:lnTo>
                  <a:lnTo>
                    <a:pt x="128" y="26"/>
                  </a:lnTo>
                  <a:lnTo>
                    <a:pt x="130" y="34"/>
                  </a:lnTo>
                  <a:lnTo>
                    <a:pt x="130" y="34"/>
                  </a:lnTo>
                  <a:lnTo>
                    <a:pt x="130" y="40"/>
                  </a:lnTo>
                  <a:lnTo>
                    <a:pt x="130" y="46"/>
                  </a:lnTo>
                  <a:lnTo>
                    <a:pt x="130" y="46"/>
                  </a:lnTo>
                  <a:lnTo>
                    <a:pt x="132" y="48"/>
                  </a:lnTo>
                  <a:lnTo>
                    <a:pt x="134" y="50"/>
                  </a:lnTo>
                  <a:lnTo>
                    <a:pt x="134" y="50"/>
                  </a:lnTo>
                  <a:lnTo>
                    <a:pt x="138" y="50"/>
                  </a:lnTo>
                  <a:lnTo>
                    <a:pt x="144" y="48"/>
                  </a:lnTo>
                  <a:lnTo>
                    <a:pt x="144" y="48"/>
                  </a:lnTo>
                  <a:lnTo>
                    <a:pt x="146" y="50"/>
                  </a:lnTo>
                  <a:lnTo>
                    <a:pt x="148" y="50"/>
                  </a:lnTo>
                  <a:lnTo>
                    <a:pt x="150" y="54"/>
                  </a:lnTo>
                  <a:lnTo>
                    <a:pt x="150" y="54"/>
                  </a:lnTo>
                  <a:lnTo>
                    <a:pt x="148" y="54"/>
                  </a:lnTo>
                  <a:lnTo>
                    <a:pt x="144" y="56"/>
                  </a:lnTo>
                  <a:lnTo>
                    <a:pt x="144" y="56"/>
                  </a:lnTo>
                  <a:lnTo>
                    <a:pt x="142" y="56"/>
                  </a:lnTo>
                  <a:lnTo>
                    <a:pt x="140" y="60"/>
                  </a:lnTo>
                  <a:lnTo>
                    <a:pt x="138" y="62"/>
                  </a:lnTo>
                  <a:lnTo>
                    <a:pt x="136" y="64"/>
                  </a:lnTo>
                  <a:lnTo>
                    <a:pt x="136" y="64"/>
                  </a:lnTo>
                  <a:lnTo>
                    <a:pt x="134" y="66"/>
                  </a:lnTo>
                  <a:lnTo>
                    <a:pt x="130" y="68"/>
                  </a:lnTo>
                  <a:lnTo>
                    <a:pt x="130" y="68"/>
                  </a:lnTo>
                  <a:lnTo>
                    <a:pt x="128" y="68"/>
                  </a:lnTo>
                  <a:lnTo>
                    <a:pt x="126" y="70"/>
                  </a:lnTo>
                  <a:lnTo>
                    <a:pt x="124" y="72"/>
                  </a:lnTo>
                  <a:lnTo>
                    <a:pt x="122" y="74"/>
                  </a:lnTo>
                  <a:lnTo>
                    <a:pt x="122" y="74"/>
                  </a:lnTo>
                  <a:lnTo>
                    <a:pt x="116" y="76"/>
                  </a:lnTo>
                  <a:lnTo>
                    <a:pt x="114" y="78"/>
                  </a:lnTo>
                  <a:lnTo>
                    <a:pt x="106" y="72"/>
                  </a:lnTo>
                  <a:lnTo>
                    <a:pt x="102" y="72"/>
                  </a:lnTo>
                  <a:lnTo>
                    <a:pt x="102" y="66"/>
                  </a:lnTo>
                  <a:lnTo>
                    <a:pt x="96" y="64"/>
                  </a:lnTo>
                  <a:lnTo>
                    <a:pt x="94" y="72"/>
                  </a:lnTo>
                  <a:lnTo>
                    <a:pt x="90" y="72"/>
                  </a:lnTo>
                  <a:lnTo>
                    <a:pt x="86" y="70"/>
                  </a:lnTo>
                  <a:lnTo>
                    <a:pt x="86" y="74"/>
                  </a:lnTo>
                  <a:lnTo>
                    <a:pt x="86" y="74"/>
                  </a:lnTo>
                  <a:lnTo>
                    <a:pt x="72" y="74"/>
                  </a:lnTo>
                  <a:lnTo>
                    <a:pt x="72" y="74"/>
                  </a:lnTo>
                  <a:lnTo>
                    <a:pt x="66" y="74"/>
                  </a:lnTo>
                  <a:lnTo>
                    <a:pt x="64" y="72"/>
                  </a:lnTo>
                  <a:lnTo>
                    <a:pt x="62" y="78"/>
                  </a:lnTo>
                  <a:lnTo>
                    <a:pt x="70" y="80"/>
                  </a:lnTo>
                  <a:lnTo>
                    <a:pt x="68" y="82"/>
                  </a:lnTo>
                  <a:lnTo>
                    <a:pt x="60" y="82"/>
                  </a:lnTo>
                  <a:lnTo>
                    <a:pt x="60" y="88"/>
                  </a:lnTo>
                  <a:lnTo>
                    <a:pt x="64" y="90"/>
                  </a:lnTo>
                  <a:lnTo>
                    <a:pt x="64" y="90"/>
                  </a:lnTo>
                  <a:lnTo>
                    <a:pt x="70" y="104"/>
                  </a:lnTo>
                  <a:lnTo>
                    <a:pt x="70" y="104"/>
                  </a:lnTo>
                  <a:lnTo>
                    <a:pt x="70" y="106"/>
                  </a:lnTo>
                  <a:lnTo>
                    <a:pt x="68" y="110"/>
                  </a:lnTo>
                  <a:lnTo>
                    <a:pt x="66" y="116"/>
                  </a:lnTo>
                  <a:lnTo>
                    <a:pt x="66" y="116"/>
                  </a:lnTo>
                  <a:lnTo>
                    <a:pt x="52" y="154"/>
                  </a:lnTo>
                  <a:lnTo>
                    <a:pt x="52" y="154"/>
                  </a:lnTo>
                  <a:lnTo>
                    <a:pt x="52" y="156"/>
                  </a:lnTo>
                  <a:lnTo>
                    <a:pt x="50" y="158"/>
                  </a:lnTo>
                  <a:lnTo>
                    <a:pt x="48" y="158"/>
                  </a:lnTo>
                  <a:lnTo>
                    <a:pt x="48" y="158"/>
                  </a:lnTo>
                  <a:lnTo>
                    <a:pt x="38" y="160"/>
                  </a:lnTo>
                  <a:lnTo>
                    <a:pt x="38" y="160"/>
                  </a:lnTo>
                  <a:lnTo>
                    <a:pt x="32" y="162"/>
                  </a:lnTo>
                  <a:lnTo>
                    <a:pt x="26" y="164"/>
                  </a:lnTo>
                  <a:lnTo>
                    <a:pt x="26" y="164"/>
                  </a:lnTo>
                  <a:lnTo>
                    <a:pt x="18" y="170"/>
                  </a:lnTo>
                  <a:lnTo>
                    <a:pt x="14" y="174"/>
                  </a:lnTo>
                  <a:lnTo>
                    <a:pt x="14" y="174"/>
                  </a:lnTo>
                  <a:lnTo>
                    <a:pt x="12" y="180"/>
                  </a:lnTo>
                  <a:lnTo>
                    <a:pt x="10" y="186"/>
                  </a:lnTo>
                  <a:lnTo>
                    <a:pt x="10" y="186"/>
                  </a:lnTo>
                  <a:lnTo>
                    <a:pt x="8" y="190"/>
                  </a:lnTo>
                  <a:lnTo>
                    <a:pt x="6" y="194"/>
                  </a:lnTo>
                  <a:lnTo>
                    <a:pt x="6" y="194"/>
                  </a:lnTo>
                  <a:lnTo>
                    <a:pt x="6" y="202"/>
                  </a:lnTo>
                  <a:lnTo>
                    <a:pt x="6" y="202"/>
                  </a:lnTo>
                  <a:lnTo>
                    <a:pt x="4" y="200"/>
                  </a:lnTo>
                  <a:lnTo>
                    <a:pt x="2" y="200"/>
                  </a:lnTo>
                  <a:lnTo>
                    <a:pt x="0" y="202"/>
                  </a:lnTo>
                  <a:lnTo>
                    <a:pt x="0" y="202"/>
                  </a:lnTo>
                  <a:lnTo>
                    <a:pt x="2" y="206"/>
                  </a:lnTo>
                  <a:lnTo>
                    <a:pt x="2" y="210"/>
                  </a:lnTo>
                  <a:lnTo>
                    <a:pt x="4" y="210"/>
                  </a:lnTo>
                  <a:lnTo>
                    <a:pt x="4" y="210"/>
                  </a:lnTo>
                  <a:lnTo>
                    <a:pt x="4" y="212"/>
                  </a:lnTo>
                  <a:lnTo>
                    <a:pt x="6" y="214"/>
                  </a:lnTo>
                  <a:lnTo>
                    <a:pt x="6" y="218"/>
                  </a:lnTo>
                  <a:lnTo>
                    <a:pt x="4" y="224"/>
                  </a:lnTo>
                  <a:lnTo>
                    <a:pt x="4" y="224"/>
                  </a:lnTo>
                  <a:lnTo>
                    <a:pt x="6" y="226"/>
                  </a:lnTo>
                  <a:lnTo>
                    <a:pt x="10" y="228"/>
                  </a:lnTo>
                  <a:lnTo>
                    <a:pt x="12" y="230"/>
                  </a:lnTo>
                  <a:lnTo>
                    <a:pt x="12" y="230"/>
                  </a:lnTo>
                  <a:lnTo>
                    <a:pt x="14" y="234"/>
                  </a:lnTo>
                  <a:lnTo>
                    <a:pt x="16" y="236"/>
                  </a:lnTo>
                  <a:lnTo>
                    <a:pt x="20" y="238"/>
                  </a:lnTo>
                  <a:lnTo>
                    <a:pt x="20" y="240"/>
                  </a:lnTo>
                  <a:lnTo>
                    <a:pt x="20" y="240"/>
                  </a:lnTo>
                  <a:lnTo>
                    <a:pt x="22" y="244"/>
                  </a:lnTo>
                  <a:lnTo>
                    <a:pt x="24" y="246"/>
                  </a:lnTo>
                  <a:lnTo>
                    <a:pt x="36" y="246"/>
                  </a:lnTo>
                  <a:lnTo>
                    <a:pt x="36" y="246"/>
                  </a:lnTo>
                  <a:lnTo>
                    <a:pt x="46" y="240"/>
                  </a:lnTo>
                  <a:lnTo>
                    <a:pt x="46" y="240"/>
                  </a:lnTo>
                  <a:lnTo>
                    <a:pt x="48" y="238"/>
                  </a:lnTo>
                  <a:lnTo>
                    <a:pt x="48" y="240"/>
                  </a:lnTo>
                  <a:lnTo>
                    <a:pt x="48" y="242"/>
                  </a:lnTo>
                  <a:lnTo>
                    <a:pt x="46" y="282"/>
                  </a:lnTo>
                  <a:lnTo>
                    <a:pt x="60" y="288"/>
                  </a:lnTo>
                  <a:lnTo>
                    <a:pt x="60" y="288"/>
                  </a:lnTo>
                  <a:lnTo>
                    <a:pt x="62" y="288"/>
                  </a:lnTo>
                  <a:lnTo>
                    <a:pt x="66" y="288"/>
                  </a:lnTo>
                  <a:lnTo>
                    <a:pt x="66" y="288"/>
                  </a:lnTo>
                  <a:lnTo>
                    <a:pt x="70" y="290"/>
                  </a:lnTo>
                  <a:lnTo>
                    <a:pt x="72" y="288"/>
                  </a:lnTo>
                  <a:lnTo>
                    <a:pt x="74" y="288"/>
                  </a:lnTo>
                  <a:lnTo>
                    <a:pt x="74" y="286"/>
                  </a:lnTo>
                  <a:lnTo>
                    <a:pt x="74" y="286"/>
                  </a:lnTo>
                  <a:lnTo>
                    <a:pt x="74" y="284"/>
                  </a:lnTo>
                  <a:lnTo>
                    <a:pt x="76" y="282"/>
                  </a:lnTo>
                  <a:lnTo>
                    <a:pt x="76" y="282"/>
                  </a:lnTo>
                  <a:lnTo>
                    <a:pt x="82" y="280"/>
                  </a:lnTo>
                  <a:lnTo>
                    <a:pt x="82" y="280"/>
                  </a:lnTo>
                  <a:lnTo>
                    <a:pt x="86" y="272"/>
                  </a:lnTo>
                  <a:lnTo>
                    <a:pt x="90" y="268"/>
                  </a:lnTo>
                  <a:lnTo>
                    <a:pt x="96" y="264"/>
                  </a:lnTo>
                  <a:lnTo>
                    <a:pt x="96" y="264"/>
                  </a:lnTo>
                  <a:lnTo>
                    <a:pt x="104" y="262"/>
                  </a:lnTo>
                  <a:lnTo>
                    <a:pt x="112" y="260"/>
                  </a:lnTo>
                  <a:lnTo>
                    <a:pt x="118" y="260"/>
                  </a:lnTo>
                  <a:lnTo>
                    <a:pt x="120" y="264"/>
                  </a:lnTo>
                  <a:lnTo>
                    <a:pt x="120" y="264"/>
                  </a:lnTo>
                  <a:lnTo>
                    <a:pt x="118" y="270"/>
                  </a:lnTo>
                  <a:lnTo>
                    <a:pt x="116" y="274"/>
                  </a:lnTo>
                  <a:lnTo>
                    <a:pt x="116" y="278"/>
                  </a:lnTo>
                  <a:lnTo>
                    <a:pt x="116" y="278"/>
                  </a:lnTo>
                  <a:lnTo>
                    <a:pt x="118" y="282"/>
                  </a:lnTo>
                  <a:lnTo>
                    <a:pt x="122" y="286"/>
                  </a:lnTo>
                  <a:lnTo>
                    <a:pt x="122" y="286"/>
                  </a:lnTo>
                  <a:lnTo>
                    <a:pt x="128" y="288"/>
                  </a:lnTo>
                  <a:lnTo>
                    <a:pt x="128" y="288"/>
                  </a:lnTo>
                  <a:lnTo>
                    <a:pt x="130" y="288"/>
                  </a:lnTo>
                  <a:lnTo>
                    <a:pt x="132" y="286"/>
                  </a:lnTo>
                  <a:lnTo>
                    <a:pt x="134" y="286"/>
                  </a:lnTo>
                  <a:lnTo>
                    <a:pt x="138" y="288"/>
                  </a:lnTo>
                  <a:lnTo>
                    <a:pt x="138" y="288"/>
                  </a:lnTo>
                  <a:lnTo>
                    <a:pt x="142" y="292"/>
                  </a:lnTo>
                  <a:lnTo>
                    <a:pt x="148" y="296"/>
                  </a:lnTo>
                  <a:lnTo>
                    <a:pt x="148" y="296"/>
                  </a:lnTo>
                  <a:lnTo>
                    <a:pt x="152" y="300"/>
                  </a:lnTo>
                  <a:lnTo>
                    <a:pt x="154" y="302"/>
                  </a:lnTo>
                  <a:lnTo>
                    <a:pt x="154" y="302"/>
                  </a:lnTo>
                  <a:lnTo>
                    <a:pt x="158" y="306"/>
                  </a:lnTo>
                  <a:lnTo>
                    <a:pt x="162" y="308"/>
                  </a:lnTo>
                  <a:lnTo>
                    <a:pt x="164" y="308"/>
                  </a:lnTo>
                  <a:lnTo>
                    <a:pt x="164" y="308"/>
                  </a:lnTo>
                  <a:lnTo>
                    <a:pt x="170" y="310"/>
                  </a:lnTo>
                  <a:lnTo>
                    <a:pt x="174" y="310"/>
                  </a:lnTo>
                  <a:lnTo>
                    <a:pt x="174" y="310"/>
                  </a:lnTo>
                  <a:lnTo>
                    <a:pt x="180" y="310"/>
                  </a:lnTo>
                  <a:lnTo>
                    <a:pt x="182" y="310"/>
                  </a:lnTo>
                  <a:lnTo>
                    <a:pt x="184" y="310"/>
                  </a:lnTo>
                  <a:lnTo>
                    <a:pt x="184" y="310"/>
                  </a:lnTo>
                  <a:lnTo>
                    <a:pt x="186" y="316"/>
                  </a:lnTo>
                  <a:lnTo>
                    <a:pt x="188" y="322"/>
                  </a:lnTo>
                  <a:lnTo>
                    <a:pt x="188" y="322"/>
                  </a:lnTo>
                  <a:lnTo>
                    <a:pt x="192" y="332"/>
                  </a:lnTo>
                  <a:lnTo>
                    <a:pt x="192" y="332"/>
                  </a:lnTo>
                  <a:lnTo>
                    <a:pt x="186" y="338"/>
                  </a:lnTo>
                  <a:lnTo>
                    <a:pt x="186" y="338"/>
                  </a:lnTo>
                  <a:lnTo>
                    <a:pt x="186" y="344"/>
                  </a:lnTo>
                  <a:lnTo>
                    <a:pt x="188" y="348"/>
                  </a:lnTo>
                  <a:lnTo>
                    <a:pt x="188" y="348"/>
                  </a:lnTo>
                  <a:lnTo>
                    <a:pt x="190" y="354"/>
                  </a:lnTo>
                  <a:lnTo>
                    <a:pt x="192" y="356"/>
                  </a:lnTo>
                  <a:lnTo>
                    <a:pt x="212" y="356"/>
                  </a:lnTo>
                  <a:lnTo>
                    <a:pt x="212" y="356"/>
                  </a:lnTo>
                  <a:lnTo>
                    <a:pt x="210" y="358"/>
                  </a:lnTo>
                  <a:lnTo>
                    <a:pt x="210" y="364"/>
                  </a:lnTo>
                  <a:lnTo>
                    <a:pt x="210" y="364"/>
                  </a:lnTo>
                  <a:lnTo>
                    <a:pt x="212" y="370"/>
                  </a:lnTo>
                  <a:lnTo>
                    <a:pt x="216" y="374"/>
                  </a:lnTo>
                  <a:lnTo>
                    <a:pt x="216" y="374"/>
                  </a:lnTo>
                  <a:lnTo>
                    <a:pt x="220" y="378"/>
                  </a:lnTo>
                  <a:lnTo>
                    <a:pt x="222" y="382"/>
                  </a:lnTo>
                  <a:lnTo>
                    <a:pt x="222" y="382"/>
                  </a:lnTo>
                  <a:lnTo>
                    <a:pt x="222" y="386"/>
                  </a:lnTo>
                  <a:lnTo>
                    <a:pt x="222" y="390"/>
                  </a:lnTo>
                  <a:lnTo>
                    <a:pt x="222" y="390"/>
                  </a:lnTo>
                  <a:lnTo>
                    <a:pt x="220" y="400"/>
                  </a:lnTo>
                  <a:lnTo>
                    <a:pt x="218" y="408"/>
                  </a:lnTo>
                  <a:lnTo>
                    <a:pt x="220" y="412"/>
                  </a:lnTo>
                  <a:lnTo>
                    <a:pt x="216" y="414"/>
                  </a:lnTo>
                  <a:lnTo>
                    <a:pt x="218" y="416"/>
                  </a:lnTo>
                  <a:lnTo>
                    <a:pt x="218" y="416"/>
                  </a:lnTo>
                  <a:lnTo>
                    <a:pt x="222" y="422"/>
                  </a:lnTo>
                  <a:lnTo>
                    <a:pt x="222" y="422"/>
                  </a:lnTo>
                  <a:lnTo>
                    <a:pt x="224" y="428"/>
                  </a:lnTo>
                  <a:lnTo>
                    <a:pt x="222" y="436"/>
                  </a:lnTo>
                  <a:lnTo>
                    <a:pt x="222" y="436"/>
                  </a:lnTo>
                  <a:lnTo>
                    <a:pt x="222" y="438"/>
                  </a:lnTo>
                  <a:lnTo>
                    <a:pt x="224" y="442"/>
                  </a:lnTo>
                  <a:lnTo>
                    <a:pt x="224" y="446"/>
                  </a:lnTo>
                  <a:lnTo>
                    <a:pt x="224" y="446"/>
                  </a:lnTo>
                  <a:lnTo>
                    <a:pt x="226" y="448"/>
                  </a:lnTo>
                  <a:lnTo>
                    <a:pt x="232" y="450"/>
                  </a:lnTo>
                  <a:lnTo>
                    <a:pt x="240" y="450"/>
                  </a:lnTo>
                  <a:lnTo>
                    <a:pt x="244" y="448"/>
                  </a:lnTo>
                  <a:lnTo>
                    <a:pt x="246" y="452"/>
                  </a:lnTo>
                  <a:lnTo>
                    <a:pt x="246" y="452"/>
                  </a:lnTo>
                  <a:lnTo>
                    <a:pt x="246" y="454"/>
                  </a:lnTo>
                  <a:lnTo>
                    <a:pt x="248" y="456"/>
                  </a:lnTo>
                  <a:lnTo>
                    <a:pt x="250" y="456"/>
                  </a:lnTo>
                  <a:lnTo>
                    <a:pt x="250" y="456"/>
                  </a:lnTo>
                  <a:lnTo>
                    <a:pt x="254" y="458"/>
                  </a:lnTo>
                  <a:lnTo>
                    <a:pt x="256" y="460"/>
                  </a:lnTo>
                  <a:lnTo>
                    <a:pt x="256" y="464"/>
                  </a:lnTo>
                  <a:lnTo>
                    <a:pt x="256" y="464"/>
                  </a:lnTo>
                  <a:lnTo>
                    <a:pt x="256" y="478"/>
                  </a:lnTo>
                  <a:lnTo>
                    <a:pt x="256" y="478"/>
                  </a:lnTo>
                  <a:lnTo>
                    <a:pt x="258" y="484"/>
                  </a:lnTo>
                  <a:lnTo>
                    <a:pt x="258" y="486"/>
                  </a:lnTo>
                  <a:lnTo>
                    <a:pt x="260" y="486"/>
                  </a:lnTo>
                  <a:lnTo>
                    <a:pt x="260" y="486"/>
                  </a:lnTo>
                  <a:lnTo>
                    <a:pt x="264" y="484"/>
                  </a:lnTo>
                  <a:lnTo>
                    <a:pt x="266" y="484"/>
                  </a:lnTo>
                  <a:lnTo>
                    <a:pt x="268" y="484"/>
                  </a:lnTo>
                  <a:lnTo>
                    <a:pt x="268" y="484"/>
                  </a:lnTo>
                  <a:lnTo>
                    <a:pt x="266" y="490"/>
                  </a:lnTo>
                  <a:lnTo>
                    <a:pt x="266" y="498"/>
                  </a:lnTo>
                  <a:lnTo>
                    <a:pt x="266" y="498"/>
                  </a:lnTo>
                  <a:lnTo>
                    <a:pt x="264" y="506"/>
                  </a:lnTo>
                  <a:lnTo>
                    <a:pt x="264" y="514"/>
                  </a:lnTo>
                  <a:lnTo>
                    <a:pt x="264" y="514"/>
                  </a:lnTo>
                  <a:lnTo>
                    <a:pt x="268" y="516"/>
                  </a:lnTo>
                  <a:lnTo>
                    <a:pt x="270" y="516"/>
                  </a:lnTo>
                  <a:lnTo>
                    <a:pt x="270" y="516"/>
                  </a:lnTo>
                  <a:lnTo>
                    <a:pt x="270" y="516"/>
                  </a:lnTo>
                  <a:lnTo>
                    <a:pt x="270" y="514"/>
                  </a:lnTo>
                  <a:lnTo>
                    <a:pt x="272" y="514"/>
                  </a:lnTo>
                  <a:lnTo>
                    <a:pt x="276" y="514"/>
                  </a:lnTo>
                  <a:lnTo>
                    <a:pt x="276" y="514"/>
                  </a:lnTo>
                  <a:lnTo>
                    <a:pt x="276" y="526"/>
                  </a:lnTo>
                  <a:lnTo>
                    <a:pt x="276" y="526"/>
                  </a:lnTo>
                  <a:lnTo>
                    <a:pt x="276" y="540"/>
                  </a:lnTo>
                  <a:lnTo>
                    <a:pt x="276" y="540"/>
                  </a:lnTo>
                  <a:lnTo>
                    <a:pt x="276" y="542"/>
                  </a:lnTo>
                  <a:lnTo>
                    <a:pt x="276" y="542"/>
                  </a:lnTo>
                  <a:lnTo>
                    <a:pt x="272" y="546"/>
                  </a:lnTo>
                  <a:lnTo>
                    <a:pt x="272" y="546"/>
                  </a:lnTo>
                  <a:lnTo>
                    <a:pt x="270" y="546"/>
                  </a:lnTo>
                  <a:lnTo>
                    <a:pt x="266" y="548"/>
                  </a:lnTo>
                  <a:lnTo>
                    <a:pt x="262" y="548"/>
                  </a:lnTo>
                  <a:lnTo>
                    <a:pt x="260" y="550"/>
                  </a:lnTo>
                  <a:lnTo>
                    <a:pt x="260" y="550"/>
                  </a:lnTo>
                  <a:lnTo>
                    <a:pt x="258" y="556"/>
                  </a:lnTo>
                  <a:lnTo>
                    <a:pt x="254" y="560"/>
                  </a:lnTo>
                  <a:lnTo>
                    <a:pt x="254" y="560"/>
                  </a:lnTo>
                  <a:lnTo>
                    <a:pt x="250" y="562"/>
                  </a:lnTo>
                  <a:lnTo>
                    <a:pt x="248" y="566"/>
                  </a:lnTo>
                  <a:lnTo>
                    <a:pt x="248" y="566"/>
                  </a:lnTo>
                  <a:lnTo>
                    <a:pt x="246" y="568"/>
                  </a:lnTo>
                  <a:lnTo>
                    <a:pt x="242" y="568"/>
                  </a:lnTo>
                  <a:lnTo>
                    <a:pt x="240" y="570"/>
                  </a:lnTo>
                  <a:lnTo>
                    <a:pt x="238" y="572"/>
                  </a:lnTo>
                  <a:lnTo>
                    <a:pt x="238" y="572"/>
                  </a:lnTo>
                  <a:lnTo>
                    <a:pt x="238" y="578"/>
                  </a:lnTo>
                  <a:lnTo>
                    <a:pt x="234" y="584"/>
                  </a:lnTo>
                  <a:lnTo>
                    <a:pt x="234" y="584"/>
                  </a:lnTo>
                  <a:lnTo>
                    <a:pt x="230" y="586"/>
                  </a:lnTo>
                  <a:lnTo>
                    <a:pt x="228" y="590"/>
                  </a:lnTo>
                  <a:lnTo>
                    <a:pt x="228" y="590"/>
                  </a:lnTo>
                  <a:lnTo>
                    <a:pt x="226" y="600"/>
                  </a:lnTo>
                  <a:lnTo>
                    <a:pt x="236" y="596"/>
                  </a:lnTo>
                  <a:lnTo>
                    <a:pt x="246" y="604"/>
                  </a:lnTo>
                  <a:lnTo>
                    <a:pt x="246" y="604"/>
                  </a:lnTo>
                  <a:lnTo>
                    <a:pt x="250" y="612"/>
                  </a:lnTo>
                  <a:lnTo>
                    <a:pt x="250" y="612"/>
                  </a:lnTo>
                  <a:lnTo>
                    <a:pt x="252" y="614"/>
                  </a:lnTo>
                  <a:lnTo>
                    <a:pt x="254" y="614"/>
                  </a:lnTo>
                  <a:lnTo>
                    <a:pt x="256" y="614"/>
                  </a:lnTo>
                  <a:lnTo>
                    <a:pt x="258" y="616"/>
                  </a:lnTo>
                  <a:lnTo>
                    <a:pt x="258" y="616"/>
                  </a:lnTo>
                  <a:lnTo>
                    <a:pt x="262" y="620"/>
                  </a:lnTo>
                  <a:lnTo>
                    <a:pt x="266" y="624"/>
                  </a:lnTo>
                  <a:lnTo>
                    <a:pt x="266" y="624"/>
                  </a:lnTo>
                  <a:lnTo>
                    <a:pt x="272" y="626"/>
                  </a:lnTo>
                  <a:lnTo>
                    <a:pt x="274" y="628"/>
                  </a:lnTo>
                  <a:lnTo>
                    <a:pt x="276" y="630"/>
                  </a:lnTo>
                  <a:lnTo>
                    <a:pt x="276" y="630"/>
                  </a:lnTo>
                  <a:lnTo>
                    <a:pt x="278" y="634"/>
                  </a:lnTo>
                  <a:lnTo>
                    <a:pt x="282" y="638"/>
                  </a:lnTo>
                  <a:lnTo>
                    <a:pt x="282" y="638"/>
                  </a:lnTo>
                  <a:lnTo>
                    <a:pt x="286" y="642"/>
                  </a:lnTo>
                  <a:lnTo>
                    <a:pt x="288" y="642"/>
                  </a:lnTo>
                  <a:lnTo>
                    <a:pt x="282" y="652"/>
                  </a:lnTo>
                  <a:lnTo>
                    <a:pt x="282" y="656"/>
                  </a:lnTo>
                  <a:lnTo>
                    <a:pt x="282" y="656"/>
                  </a:lnTo>
                  <a:lnTo>
                    <a:pt x="288" y="650"/>
                  </a:lnTo>
                  <a:lnTo>
                    <a:pt x="292" y="646"/>
                  </a:lnTo>
                  <a:lnTo>
                    <a:pt x="292" y="646"/>
                  </a:lnTo>
                  <a:lnTo>
                    <a:pt x="290" y="640"/>
                  </a:lnTo>
                  <a:lnTo>
                    <a:pt x="288" y="636"/>
                  </a:lnTo>
                  <a:lnTo>
                    <a:pt x="288" y="636"/>
                  </a:lnTo>
                  <a:lnTo>
                    <a:pt x="294" y="630"/>
                  </a:lnTo>
                  <a:lnTo>
                    <a:pt x="298" y="624"/>
                  </a:lnTo>
                  <a:lnTo>
                    <a:pt x="298" y="624"/>
                  </a:lnTo>
                  <a:lnTo>
                    <a:pt x="298" y="620"/>
                  </a:lnTo>
                  <a:lnTo>
                    <a:pt x="298" y="620"/>
                  </a:lnTo>
                  <a:lnTo>
                    <a:pt x="300" y="618"/>
                  </a:lnTo>
                  <a:lnTo>
                    <a:pt x="304" y="618"/>
                  </a:lnTo>
                  <a:lnTo>
                    <a:pt x="304" y="616"/>
                  </a:lnTo>
                  <a:lnTo>
                    <a:pt x="304" y="616"/>
                  </a:lnTo>
                  <a:lnTo>
                    <a:pt x="306" y="614"/>
                  </a:lnTo>
                  <a:lnTo>
                    <a:pt x="308" y="610"/>
                  </a:lnTo>
                  <a:lnTo>
                    <a:pt x="308" y="602"/>
                  </a:lnTo>
                  <a:lnTo>
                    <a:pt x="308" y="602"/>
                  </a:lnTo>
                  <a:lnTo>
                    <a:pt x="312" y="604"/>
                  </a:lnTo>
                  <a:lnTo>
                    <a:pt x="312" y="606"/>
                  </a:lnTo>
                  <a:lnTo>
                    <a:pt x="312" y="606"/>
                  </a:lnTo>
                  <a:lnTo>
                    <a:pt x="316" y="606"/>
                  </a:lnTo>
                  <a:lnTo>
                    <a:pt x="316" y="606"/>
                  </a:lnTo>
                  <a:lnTo>
                    <a:pt x="316" y="604"/>
                  </a:lnTo>
                  <a:lnTo>
                    <a:pt x="318" y="604"/>
                  </a:lnTo>
                  <a:lnTo>
                    <a:pt x="318" y="604"/>
                  </a:lnTo>
                  <a:lnTo>
                    <a:pt x="318" y="608"/>
                  </a:lnTo>
                  <a:lnTo>
                    <a:pt x="318" y="608"/>
                  </a:lnTo>
                  <a:lnTo>
                    <a:pt x="316" y="614"/>
                  </a:lnTo>
                  <a:lnTo>
                    <a:pt x="314" y="620"/>
                  </a:lnTo>
                  <a:lnTo>
                    <a:pt x="314" y="620"/>
                  </a:lnTo>
                  <a:lnTo>
                    <a:pt x="312" y="622"/>
                  </a:lnTo>
                  <a:lnTo>
                    <a:pt x="312" y="622"/>
                  </a:lnTo>
                  <a:lnTo>
                    <a:pt x="312" y="626"/>
                  </a:lnTo>
                  <a:lnTo>
                    <a:pt x="314" y="624"/>
                  </a:lnTo>
                  <a:lnTo>
                    <a:pt x="318" y="618"/>
                  </a:lnTo>
                  <a:lnTo>
                    <a:pt x="318" y="618"/>
                  </a:lnTo>
                  <a:lnTo>
                    <a:pt x="324" y="602"/>
                  </a:lnTo>
                  <a:lnTo>
                    <a:pt x="324" y="602"/>
                  </a:lnTo>
                  <a:lnTo>
                    <a:pt x="326" y="594"/>
                  </a:lnTo>
                  <a:lnTo>
                    <a:pt x="330" y="586"/>
                  </a:lnTo>
                  <a:lnTo>
                    <a:pt x="330" y="586"/>
                  </a:lnTo>
                  <a:lnTo>
                    <a:pt x="338" y="576"/>
                  </a:lnTo>
                  <a:lnTo>
                    <a:pt x="338" y="576"/>
                  </a:lnTo>
                  <a:lnTo>
                    <a:pt x="340" y="576"/>
                  </a:lnTo>
                  <a:lnTo>
                    <a:pt x="342" y="576"/>
                  </a:lnTo>
                  <a:lnTo>
                    <a:pt x="342" y="576"/>
                  </a:lnTo>
                  <a:lnTo>
                    <a:pt x="342" y="572"/>
                  </a:lnTo>
                  <a:lnTo>
                    <a:pt x="342" y="570"/>
                  </a:lnTo>
                  <a:lnTo>
                    <a:pt x="342" y="570"/>
                  </a:lnTo>
                  <a:lnTo>
                    <a:pt x="344" y="568"/>
                  </a:lnTo>
                  <a:lnTo>
                    <a:pt x="344" y="568"/>
                  </a:lnTo>
                  <a:lnTo>
                    <a:pt x="344" y="564"/>
                  </a:lnTo>
                  <a:lnTo>
                    <a:pt x="344" y="560"/>
                  </a:lnTo>
                  <a:lnTo>
                    <a:pt x="344" y="548"/>
                  </a:lnTo>
                  <a:lnTo>
                    <a:pt x="344" y="548"/>
                  </a:lnTo>
                  <a:lnTo>
                    <a:pt x="342" y="546"/>
                  </a:lnTo>
                  <a:lnTo>
                    <a:pt x="342" y="546"/>
                  </a:lnTo>
                  <a:lnTo>
                    <a:pt x="342" y="544"/>
                  </a:lnTo>
                  <a:lnTo>
                    <a:pt x="342" y="542"/>
                  </a:lnTo>
                  <a:lnTo>
                    <a:pt x="340" y="542"/>
                  </a:lnTo>
                  <a:lnTo>
                    <a:pt x="340" y="542"/>
                  </a:lnTo>
                  <a:lnTo>
                    <a:pt x="340" y="538"/>
                  </a:lnTo>
                  <a:lnTo>
                    <a:pt x="340" y="538"/>
                  </a:lnTo>
                  <a:lnTo>
                    <a:pt x="342" y="538"/>
                  </a:lnTo>
                  <a:lnTo>
                    <a:pt x="342" y="536"/>
                  </a:lnTo>
                  <a:lnTo>
                    <a:pt x="342" y="536"/>
                  </a:lnTo>
                  <a:lnTo>
                    <a:pt x="342" y="528"/>
                  </a:lnTo>
                  <a:lnTo>
                    <a:pt x="342" y="528"/>
                  </a:lnTo>
                  <a:lnTo>
                    <a:pt x="340" y="528"/>
                  </a:lnTo>
                  <a:lnTo>
                    <a:pt x="340" y="526"/>
                  </a:lnTo>
                  <a:lnTo>
                    <a:pt x="340" y="526"/>
                  </a:lnTo>
                  <a:lnTo>
                    <a:pt x="342" y="522"/>
                  </a:lnTo>
                  <a:lnTo>
                    <a:pt x="342" y="522"/>
                  </a:lnTo>
                  <a:lnTo>
                    <a:pt x="342" y="518"/>
                  </a:lnTo>
                  <a:lnTo>
                    <a:pt x="342" y="516"/>
                  </a:lnTo>
                  <a:lnTo>
                    <a:pt x="342" y="516"/>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4" name="Freeform 250">
              <a:extLst>
                <a:ext uri="{FF2B5EF4-FFF2-40B4-BE49-F238E27FC236}">
                  <a16:creationId xmlns:a16="http://schemas.microsoft.com/office/drawing/2014/main" id="{F20B7466-4FC4-4F5B-A8E4-5BCD1CC19170}"/>
                </a:ext>
              </a:extLst>
            </p:cNvPr>
            <p:cNvSpPr>
              <a:spLocks/>
            </p:cNvSpPr>
            <p:nvPr/>
          </p:nvSpPr>
          <p:spPr bwMode="auto">
            <a:xfrm>
              <a:off x="1657" y="2828"/>
              <a:ext cx="168" cy="208"/>
            </a:xfrm>
            <a:custGeom>
              <a:avLst/>
              <a:gdLst>
                <a:gd name="T0" fmla="*/ 12 w 162"/>
                <a:gd name="T1" fmla="*/ 86 h 200"/>
                <a:gd name="T2" fmla="*/ 14 w 162"/>
                <a:gd name="T3" fmla="*/ 92 h 200"/>
                <a:gd name="T4" fmla="*/ 12 w 162"/>
                <a:gd name="T5" fmla="*/ 92 h 200"/>
                <a:gd name="T6" fmla="*/ 10 w 162"/>
                <a:gd name="T7" fmla="*/ 90 h 200"/>
                <a:gd name="T8" fmla="*/ 10 w 162"/>
                <a:gd name="T9" fmla="*/ 98 h 200"/>
                <a:gd name="T10" fmla="*/ 4 w 162"/>
                <a:gd name="T11" fmla="*/ 118 h 200"/>
                <a:gd name="T12" fmla="*/ 10 w 162"/>
                <a:gd name="T13" fmla="*/ 130 h 200"/>
                <a:gd name="T14" fmla="*/ 16 w 162"/>
                <a:gd name="T15" fmla="*/ 138 h 200"/>
                <a:gd name="T16" fmla="*/ 22 w 162"/>
                <a:gd name="T17" fmla="*/ 154 h 200"/>
                <a:gd name="T18" fmla="*/ 26 w 162"/>
                <a:gd name="T19" fmla="*/ 166 h 200"/>
                <a:gd name="T20" fmla="*/ 26 w 162"/>
                <a:gd name="T21" fmla="*/ 174 h 200"/>
                <a:gd name="T22" fmla="*/ 36 w 162"/>
                <a:gd name="T23" fmla="*/ 196 h 200"/>
                <a:gd name="T24" fmla="*/ 50 w 162"/>
                <a:gd name="T25" fmla="*/ 190 h 200"/>
                <a:gd name="T26" fmla="*/ 66 w 162"/>
                <a:gd name="T27" fmla="*/ 190 h 200"/>
                <a:gd name="T28" fmla="*/ 72 w 162"/>
                <a:gd name="T29" fmla="*/ 200 h 200"/>
                <a:gd name="T30" fmla="*/ 76 w 162"/>
                <a:gd name="T31" fmla="*/ 192 h 200"/>
                <a:gd name="T32" fmla="*/ 82 w 162"/>
                <a:gd name="T33" fmla="*/ 190 h 200"/>
                <a:gd name="T34" fmla="*/ 110 w 162"/>
                <a:gd name="T35" fmla="*/ 166 h 200"/>
                <a:gd name="T36" fmla="*/ 114 w 162"/>
                <a:gd name="T37" fmla="*/ 156 h 200"/>
                <a:gd name="T38" fmla="*/ 122 w 162"/>
                <a:gd name="T39" fmla="*/ 144 h 200"/>
                <a:gd name="T40" fmla="*/ 156 w 162"/>
                <a:gd name="T41" fmla="*/ 154 h 200"/>
                <a:gd name="T42" fmla="*/ 158 w 162"/>
                <a:gd name="T43" fmla="*/ 148 h 200"/>
                <a:gd name="T44" fmla="*/ 162 w 162"/>
                <a:gd name="T45" fmla="*/ 130 h 200"/>
                <a:gd name="T46" fmla="*/ 162 w 162"/>
                <a:gd name="T47" fmla="*/ 122 h 200"/>
                <a:gd name="T48" fmla="*/ 156 w 162"/>
                <a:gd name="T49" fmla="*/ 114 h 200"/>
                <a:gd name="T50" fmla="*/ 150 w 162"/>
                <a:gd name="T51" fmla="*/ 104 h 200"/>
                <a:gd name="T52" fmla="*/ 132 w 162"/>
                <a:gd name="T53" fmla="*/ 96 h 200"/>
                <a:gd name="T54" fmla="*/ 128 w 162"/>
                <a:gd name="T55" fmla="*/ 88 h 200"/>
                <a:gd name="T56" fmla="*/ 126 w 162"/>
                <a:gd name="T57" fmla="*/ 78 h 200"/>
                <a:gd name="T58" fmla="*/ 132 w 162"/>
                <a:gd name="T59" fmla="*/ 72 h 200"/>
                <a:gd name="T60" fmla="*/ 126 w 162"/>
                <a:gd name="T61" fmla="*/ 56 h 200"/>
                <a:gd name="T62" fmla="*/ 122 w 162"/>
                <a:gd name="T63" fmla="*/ 50 h 200"/>
                <a:gd name="T64" fmla="*/ 114 w 162"/>
                <a:gd name="T65" fmla="*/ 50 h 200"/>
                <a:gd name="T66" fmla="*/ 104 w 162"/>
                <a:gd name="T67" fmla="*/ 48 h 200"/>
                <a:gd name="T68" fmla="*/ 94 w 162"/>
                <a:gd name="T69" fmla="*/ 42 h 200"/>
                <a:gd name="T70" fmla="*/ 88 w 162"/>
                <a:gd name="T71" fmla="*/ 36 h 200"/>
                <a:gd name="T72" fmla="*/ 78 w 162"/>
                <a:gd name="T73" fmla="*/ 28 h 200"/>
                <a:gd name="T74" fmla="*/ 72 w 162"/>
                <a:gd name="T75" fmla="*/ 26 h 200"/>
                <a:gd name="T76" fmla="*/ 68 w 162"/>
                <a:gd name="T77" fmla="*/ 28 h 200"/>
                <a:gd name="T78" fmla="*/ 58 w 162"/>
                <a:gd name="T79" fmla="*/ 22 h 200"/>
                <a:gd name="T80" fmla="*/ 56 w 162"/>
                <a:gd name="T81" fmla="*/ 14 h 200"/>
                <a:gd name="T82" fmla="*/ 58 w 162"/>
                <a:gd name="T83" fmla="*/ 0 h 200"/>
                <a:gd name="T84" fmla="*/ 44 w 162"/>
                <a:gd name="T85" fmla="*/ 2 h 200"/>
                <a:gd name="T86" fmla="*/ 30 w 162"/>
                <a:gd name="T87" fmla="*/ 8 h 200"/>
                <a:gd name="T88" fmla="*/ 16 w 162"/>
                <a:gd name="T89" fmla="*/ 22 h 200"/>
                <a:gd name="T90" fmla="*/ 14 w 162"/>
                <a:gd name="T91" fmla="*/ 24 h 200"/>
                <a:gd name="T92" fmla="*/ 14 w 162"/>
                <a:gd name="T93" fmla="*/ 28 h 200"/>
                <a:gd name="T94" fmla="*/ 6 w 162"/>
                <a:gd name="T95" fmla="*/ 28 h 200"/>
                <a:gd name="T96" fmla="*/ 0 w 162"/>
                <a:gd name="T97" fmla="*/ 28 h 200"/>
                <a:gd name="T98" fmla="*/ 4 w 162"/>
                <a:gd name="T99" fmla="*/ 54 h 200"/>
                <a:gd name="T100" fmla="*/ 4 w 162"/>
                <a:gd name="T101" fmla="*/ 66 h 200"/>
                <a:gd name="T102" fmla="*/ 6 w 162"/>
                <a:gd name="T103" fmla="*/ 76 h 200"/>
                <a:gd name="T104" fmla="*/ 8 w 162"/>
                <a:gd name="T105" fmla="*/ 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200">
                  <a:moveTo>
                    <a:pt x="10" y="86"/>
                  </a:moveTo>
                  <a:lnTo>
                    <a:pt x="10" y="86"/>
                  </a:lnTo>
                  <a:lnTo>
                    <a:pt x="12" y="86"/>
                  </a:lnTo>
                  <a:lnTo>
                    <a:pt x="12" y="86"/>
                  </a:lnTo>
                  <a:lnTo>
                    <a:pt x="14" y="90"/>
                  </a:lnTo>
                  <a:lnTo>
                    <a:pt x="14" y="92"/>
                  </a:lnTo>
                  <a:lnTo>
                    <a:pt x="14" y="92"/>
                  </a:lnTo>
                  <a:lnTo>
                    <a:pt x="12" y="92"/>
                  </a:lnTo>
                  <a:lnTo>
                    <a:pt x="12" y="92"/>
                  </a:lnTo>
                  <a:lnTo>
                    <a:pt x="10" y="90"/>
                  </a:lnTo>
                  <a:lnTo>
                    <a:pt x="10" y="90"/>
                  </a:lnTo>
                  <a:lnTo>
                    <a:pt x="10" y="90"/>
                  </a:lnTo>
                  <a:lnTo>
                    <a:pt x="10" y="94"/>
                  </a:lnTo>
                  <a:lnTo>
                    <a:pt x="12" y="96"/>
                  </a:lnTo>
                  <a:lnTo>
                    <a:pt x="10" y="98"/>
                  </a:lnTo>
                  <a:lnTo>
                    <a:pt x="10" y="98"/>
                  </a:lnTo>
                  <a:lnTo>
                    <a:pt x="2" y="110"/>
                  </a:lnTo>
                  <a:lnTo>
                    <a:pt x="4" y="118"/>
                  </a:lnTo>
                  <a:lnTo>
                    <a:pt x="4" y="118"/>
                  </a:lnTo>
                  <a:lnTo>
                    <a:pt x="8" y="124"/>
                  </a:lnTo>
                  <a:lnTo>
                    <a:pt x="10" y="130"/>
                  </a:lnTo>
                  <a:lnTo>
                    <a:pt x="12" y="132"/>
                  </a:lnTo>
                  <a:lnTo>
                    <a:pt x="12" y="132"/>
                  </a:lnTo>
                  <a:lnTo>
                    <a:pt x="16" y="138"/>
                  </a:lnTo>
                  <a:lnTo>
                    <a:pt x="18" y="140"/>
                  </a:lnTo>
                  <a:lnTo>
                    <a:pt x="18" y="140"/>
                  </a:lnTo>
                  <a:lnTo>
                    <a:pt x="22" y="154"/>
                  </a:lnTo>
                  <a:lnTo>
                    <a:pt x="22" y="154"/>
                  </a:lnTo>
                  <a:lnTo>
                    <a:pt x="22" y="160"/>
                  </a:lnTo>
                  <a:lnTo>
                    <a:pt x="26" y="166"/>
                  </a:lnTo>
                  <a:lnTo>
                    <a:pt x="26" y="166"/>
                  </a:lnTo>
                  <a:lnTo>
                    <a:pt x="26" y="170"/>
                  </a:lnTo>
                  <a:lnTo>
                    <a:pt x="26" y="174"/>
                  </a:lnTo>
                  <a:lnTo>
                    <a:pt x="26" y="180"/>
                  </a:lnTo>
                  <a:lnTo>
                    <a:pt x="28" y="192"/>
                  </a:lnTo>
                  <a:lnTo>
                    <a:pt x="36" y="196"/>
                  </a:lnTo>
                  <a:lnTo>
                    <a:pt x="46" y="188"/>
                  </a:lnTo>
                  <a:lnTo>
                    <a:pt x="46" y="188"/>
                  </a:lnTo>
                  <a:lnTo>
                    <a:pt x="50" y="190"/>
                  </a:lnTo>
                  <a:lnTo>
                    <a:pt x="58" y="190"/>
                  </a:lnTo>
                  <a:lnTo>
                    <a:pt x="66" y="190"/>
                  </a:lnTo>
                  <a:lnTo>
                    <a:pt x="66" y="190"/>
                  </a:lnTo>
                  <a:lnTo>
                    <a:pt x="72" y="198"/>
                  </a:lnTo>
                  <a:lnTo>
                    <a:pt x="72" y="198"/>
                  </a:lnTo>
                  <a:lnTo>
                    <a:pt x="72" y="200"/>
                  </a:lnTo>
                  <a:lnTo>
                    <a:pt x="72" y="200"/>
                  </a:lnTo>
                  <a:lnTo>
                    <a:pt x="76" y="192"/>
                  </a:lnTo>
                  <a:lnTo>
                    <a:pt x="76" y="192"/>
                  </a:lnTo>
                  <a:lnTo>
                    <a:pt x="78" y="190"/>
                  </a:lnTo>
                  <a:lnTo>
                    <a:pt x="80" y="188"/>
                  </a:lnTo>
                  <a:lnTo>
                    <a:pt x="82" y="190"/>
                  </a:lnTo>
                  <a:lnTo>
                    <a:pt x="100" y="190"/>
                  </a:lnTo>
                  <a:lnTo>
                    <a:pt x="110" y="172"/>
                  </a:lnTo>
                  <a:lnTo>
                    <a:pt x="110" y="166"/>
                  </a:lnTo>
                  <a:lnTo>
                    <a:pt x="110" y="166"/>
                  </a:lnTo>
                  <a:lnTo>
                    <a:pt x="112" y="162"/>
                  </a:lnTo>
                  <a:lnTo>
                    <a:pt x="114" y="156"/>
                  </a:lnTo>
                  <a:lnTo>
                    <a:pt x="114" y="156"/>
                  </a:lnTo>
                  <a:lnTo>
                    <a:pt x="118" y="150"/>
                  </a:lnTo>
                  <a:lnTo>
                    <a:pt x="122" y="144"/>
                  </a:lnTo>
                  <a:lnTo>
                    <a:pt x="138" y="144"/>
                  </a:lnTo>
                  <a:lnTo>
                    <a:pt x="150" y="146"/>
                  </a:lnTo>
                  <a:lnTo>
                    <a:pt x="156" y="154"/>
                  </a:lnTo>
                  <a:lnTo>
                    <a:pt x="160" y="152"/>
                  </a:lnTo>
                  <a:lnTo>
                    <a:pt x="158" y="148"/>
                  </a:lnTo>
                  <a:lnTo>
                    <a:pt x="158" y="148"/>
                  </a:lnTo>
                  <a:lnTo>
                    <a:pt x="160" y="140"/>
                  </a:lnTo>
                  <a:lnTo>
                    <a:pt x="162" y="130"/>
                  </a:lnTo>
                  <a:lnTo>
                    <a:pt x="162" y="130"/>
                  </a:lnTo>
                  <a:lnTo>
                    <a:pt x="162" y="126"/>
                  </a:lnTo>
                  <a:lnTo>
                    <a:pt x="162" y="122"/>
                  </a:lnTo>
                  <a:lnTo>
                    <a:pt x="162" y="122"/>
                  </a:lnTo>
                  <a:lnTo>
                    <a:pt x="160" y="118"/>
                  </a:lnTo>
                  <a:lnTo>
                    <a:pt x="156" y="114"/>
                  </a:lnTo>
                  <a:lnTo>
                    <a:pt x="156" y="114"/>
                  </a:lnTo>
                  <a:lnTo>
                    <a:pt x="152" y="110"/>
                  </a:lnTo>
                  <a:lnTo>
                    <a:pt x="150" y="104"/>
                  </a:lnTo>
                  <a:lnTo>
                    <a:pt x="150" y="104"/>
                  </a:lnTo>
                  <a:lnTo>
                    <a:pt x="150" y="98"/>
                  </a:lnTo>
                  <a:lnTo>
                    <a:pt x="152" y="96"/>
                  </a:lnTo>
                  <a:lnTo>
                    <a:pt x="132" y="96"/>
                  </a:lnTo>
                  <a:lnTo>
                    <a:pt x="132" y="96"/>
                  </a:lnTo>
                  <a:lnTo>
                    <a:pt x="130" y="94"/>
                  </a:lnTo>
                  <a:lnTo>
                    <a:pt x="128" y="88"/>
                  </a:lnTo>
                  <a:lnTo>
                    <a:pt x="128" y="88"/>
                  </a:lnTo>
                  <a:lnTo>
                    <a:pt x="126" y="84"/>
                  </a:lnTo>
                  <a:lnTo>
                    <a:pt x="126" y="78"/>
                  </a:lnTo>
                  <a:lnTo>
                    <a:pt x="126" y="78"/>
                  </a:lnTo>
                  <a:lnTo>
                    <a:pt x="132" y="72"/>
                  </a:lnTo>
                  <a:lnTo>
                    <a:pt x="132" y="72"/>
                  </a:lnTo>
                  <a:lnTo>
                    <a:pt x="128" y="62"/>
                  </a:lnTo>
                  <a:lnTo>
                    <a:pt x="128" y="62"/>
                  </a:lnTo>
                  <a:lnTo>
                    <a:pt x="126" y="56"/>
                  </a:lnTo>
                  <a:lnTo>
                    <a:pt x="124" y="50"/>
                  </a:lnTo>
                  <a:lnTo>
                    <a:pt x="124" y="50"/>
                  </a:lnTo>
                  <a:lnTo>
                    <a:pt x="122" y="50"/>
                  </a:lnTo>
                  <a:lnTo>
                    <a:pt x="120" y="50"/>
                  </a:lnTo>
                  <a:lnTo>
                    <a:pt x="114" y="50"/>
                  </a:lnTo>
                  <a:lnTo>
                    <a:pt x="114" y="50"/>
                  </a:lnTo>
                  <a:lnTo>
                    <a:pt x="110" y="50"/>
                  </a:lnTo>
                  <a:lnTo>
                    <a:pt x="104" y="48"/>
                  </a:lnTo>
                  <a:lnTo>
                    <a:pt x="104" y="48"/>
                  </a:lnTo>
                  <a:lnTo>
                    <a:pt x="102" y="48"/>
                  </a:lnTo>
                  <a:lnTo>
                    <a:pt x="98" y="46"/>
                  </a:lnTo>
                  <a:lnTo>
                    <a:pt x="94" y="42"/>
                  </a:lnTo>
                  <a:lnTo>
                    <a:pt x="94" y="42"/>
                  </a:lnTo>
                  <a:lnTo>
                    <a:pt x="92" y="40"/>
                  </a:lnTo>
                  <a:lnTo>
                    <a:pt x="88" y="36"/>
                  </a:lnTo>
                  <a:lnTo>
                    <a:pt x="88" y="36"/>
                  </a:lnTo>
                  <a:lnTo>
                    <a:pt x="82" y="32"/>
                  </a:lnTo>
                  <a:lnTo>
                    <a:pt x="78" y="28"/>
                  </a:lnTo>
                  <a:lnTo>
                    <a:pt x="78" y="28"/>
                  </a:lnTo>
                  <a:lnTo>
                    <a:pt x="74" y="26"/>
                  </a:lnTo>
                  <a:lnTo>
                    <a:pt x="72" y="26"/>
                  </a:lnTo>
                  <a:lnTo>
                    <a:pt x="70" y="28"/>
                  </a:lnTo>
                  <a:lnTo>
                    <a:pt x="68" y="28"/>
                  </a:lnTo>
                  <a:lnTo>
                    <a:pt x="68" y="28"/>
                  </a:lnTo>
                  <a:lnTo>
                    <a:pt x="62" y="26"/>
                  </a:lnTo>
                  <a:lnTo>
                    <a:pt x="62" y="26"/>
                  </a:lnTo>
                  <a:lnTo>
                    <a:pt x="58" y="22"/>
                  </a:lnTo>
                  <a:lnTo>
                    <a:pt x="56" y="18"/>
                  </a:lnTo>
                  <a:lnTo>
                    <a:pt x="56" y="18"/>
                  </a:lnTo>
                  <a:lnTo>
                    <a:pt x="56" y="14"/>
                  </a:lnTo>
                  <a:lnTo>
                    <a:pt x="58" y="10"/>
                  </a:lnTo>
                  <a:lnTo>
                    <a:pt x="60" y="4"/>
                  </a:lnTo>
                  <a:lnTo>
                    <a:pt x="58" y="0"/>
                  </a:lnTo>
                  <a:lnTo>
                    <a:pt x="52" y="0"/>
                  </a:lnTo>
                  <a:lnTo>
                    <a:pt x="52" y="0"/>
                  </a:lnTo>
                  <a:lnTo>
                    <a:pt x="44" y="2"/>
                  </a:lnTo>
                  <a:lnTo>
                    <a:pt x="36" y="4"/>
                  </a:lnTo>
                  <a:lnTo>
                    <a:pt x="36" y="4"/>
                  </a:lnTo>
                  <a:lnTo>
                    <a:pt x="30" y="8"/>
                  </a:lnTo>
                  <a:lnTo>
                    <a:pt x="26" y="12"/>
                  </a:lnTo>
                  <a:lnTo>
                    <a:pt x="22" y="20"/>
                  </a:lnTo>
                  <a:lnTo>
                    <a:pt x="16" y="22"/>
                  </a:lnTo>
                  <a:lnTo>
                    <a:pt x="16" y="22"/>
                  </a:lnTo>
                  <a:lnTo>
                    <a:pt x="16" y="22"/>
                  </a:lnTo>
                  <a:lnTo>
                    <a:pt x="14" y="24"/>
                  </a:lnTo>
                  <a:lnTo>
                    <a:pt x="14" y="26"/>
                  </a:lnTo>
                  <a:lnTo>
                    <a:pt x="14" y="26"/>
                  </a:lnTo>
                  <a:lnTo>
                    <a:pt x="14" y="28"/>
                  </a:lnTo>
                  <a:lnTo>
                    <a:pt x="12" y="28"/>
                  </a:lnTo>
                  <a:lnTo>
                    <a:pt x="10" y="30"/>
                  </a:lnTo>
                  <a:lnTo>
                    <a:pt x="6" y="28"/>
                  </a:lnTo>
                  <a:lnTo>
                    <a:pt x="6" y="28"/>
                  </a:lnTo>
                  <a:lnTo>
                    <a:pt x="2" y="28"/>
                  </a:lnTo>
                  <a:lnTo>
                    <a:pt x="0" y="28"/>
                  </a:lnTo>
                  <a:lnTo>
                    <a:pt x="8" y="44"/>
                  </a:lnTo>
                  <a:lnTo>
                    <a:pt x="4" y="54"/>
                  </a:lnTo>
                  <a:lnTo>
                    <a:pt x="4" y="54"/>
                  </a:lnTo>
                  <a:lnTo>
                    <a:pt x="4" y="60"/>
                  </a:lnTo>
                  <a:lnTo>
                    <a:pt x="4" y="66"/>
                  </a:lnTo>
                  <a:lnTo>
                    <a:pt x="4" y="66"/>
                  </a:lnTo>
                  <a:lnTo>
                    <a:pt x="8" y="74"/>
                  </a:lnTo>
                  <a:lnTo>
                    <a:pt x="8" y="74"/>
                  </a:lnTo>
                  <a:lnTo>
                    <a:pt x="6" y="76"/>
                  </a:lnTo>
                  <a:lnTo>
                    <a:pt x="6" y="80"/>
                  </a:lnTo>
                  <a:lnTo>
                    <a:pt x="6" y="80"/>
                  </a:lnTo>
                  <a:lnTo>
                    <a:pt x="8" y="84"/>
                  </a:lnTo>
                  <a:lnTo>
                    <a:pt x="8" y="86"/>
                  </a:lnTo>
                  <a:lnTo>
                    <a:pt x="10" y="86"/>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5" name="Freeform 253">
              <a:extLst>
                <a:ext uri="{FF2B5EF4-FFF2-40B4-BE49-F238E27FC236}">
                  <a16:creationId xmlns:a16="http://schemas.microsoft.com/office/drawing/2014/main" id="{EF91670A-6EC9-4176-B595-33AA1754D6C5}"/>
                </a:ext>
              </a:extLst>
            </p:cNvPr>
            <p:cNvSpPr>
              <a:spLocks/>
            </p:cNvSpPr>
            <p:nvPr/>
          </p:nvSpPr>
          <p:spPr bwMode="auto">
            <a:xfrm>
              <a:off x="1390" y="2323"/>
              <a:ext cx="17" cy="46"/>
            </a:xfrm>
            <a:custGeom>
              <a:avLst/>
              <a:gdLst>
                <a:gd name="T0" fmla="*/ 4 w 16"/>
                <a:gd name="T1" fmla="*/ 44 h 44"/>
                <a:gd name="T2" fmla="*/ 4 w 16"/>
                <a:gd name="T3" fmla="*/ 44 h 44"/>
                <a:gd name="T4" fmla="*/ 12 w 16"/>
                <a:gd name="T5" fmla="*/ 32 h 44"/>
                <a:gd name="T6" fmla="*/ 14 w 16"/>
                <a:gd name="T7" fmla="*/ 26 h 44"/>
                <a:gd name="T8" fmla="*/ 14 w 16"/>
                <a:gd name="T9" fmla="*/ 24 h 44"/>
                <a:gd name="T10" fmla="*/ 12 w 16"/>
                <a:gd name="T11" fmla="*/ 22 h 44"/>
                <a:gd name="T12" fmla="*/ 12 w 16"/>
                <a:gd name="T13" fmla="*/ 22 h 44"/>
                <a:gd name="T14" fmla="*/ 16 w 16"/>
                <a:gd name="T15" fmla="*/ 18 h 44"/>
                <a:gd name="T16" fmla="*/ 16 w 16"/>
                <a:gd name="T17" fmla="*/ 18 h 44"/>
                <a:gd name="T18" fmla="*/ 16 w 16"/>
                <a:gd name="T19" fmla="*/ 10 h 44"/>
                <a:gd name="T20" fmla="*/ 16 w 16"/>
                <a:gd name="T21" fmla="*/ 4 h 44"/>
                <a:gd name="T22" fmla="*/ 16 w 16"/>
                <a:gd name="T23" fmla="*/ 4 h 44"/>
                <a:gd name="T24" fmla="*/ 12 w 16"/>
                <a:gd name="T25" fmla="*/ 2 h 44"/>
                <a:gd name="T26" fmla="*/ 12 w 16"/>
                <a:gd name="T27" fmla="*/ 2 h 44"/>
                <a:gd name="T28" fmla="*/ 12 w 16"/>
                <a:gd name="T29" fmla="*/ 2 h 44"/>
                <a:gd name="T30" fmla="*/ 8 w 16"/>
                <a:gd name="T31" fmla="*/ 0 h 44"/>
                <a:gd name="T32" fmla="*/ 8 w 16"/>
                <a:gd name="T33" fmla="*/ 2 h 44"/>
                <a:gd name="T34" fmla="*/ 6 w 16"/>
                <a:gd name="T35" fmla="*/ 4 h 44"/>
                <a:gd name="T36" fmla="*/ 0 w 16"/>
                <a:gd name="T37" fmla="*/ 6 h 44"/>
                <a:gd name="T38" fmla="*/ 0 w 16"/>
                <a:gd name="T39" fmla="*/ 44 h 44"/>
                <a:gd name="T40" fmla="*/ 4 w 16"/>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44">
                  <a:moveTo>
                    <a:pt x="4" y="44"/>
                  </a:moveTo>
                  <a:lnTo>
                    <a:pt x="4" y="44"/>
                  </a:lnTo>
                  <a:lnTo>
                    <a:pt x="12" y="32"/>
                  </a:lnTo>
                  <a:lnTo>
                    <a:pt x="14" y="26"/>
                  </a:lnTo>
                  <a:lnTo>
                    <a:pt x="14" y="24"/>
                  </a:lnTo>
                  <a:lnTo>
                    <a:pt x="12" y="22"/>
                  </a:lnTo>
                  <a:lnTo>
                    <a:pt x="12" y="22"/>
                  </a:lnTo>
                  <a:lnTo>
                    <a:pt x="16" y="18"/>
                  </a:lnTo>
                  <a:lnTo>
                    <a:pt x="16" y="18"/>
                  </a:lnTo>
                  <a:lnTo>
                    <a:pt x="16" y="10"/>
                  </a:lnTo>
                  <a:lnTo>
                    <a:pt x="16" y="4"/>
                  </a:lnTo>
                  <a:lnTo>
                    <a:pt x="16" y="4"/>
                  </a:lnTo>
                  <a:lnTo>
                    <a:pt x="12" y="2"/>
                  </a:lnTo>
                  <a:lnTo>
                    <a:pt x="12" y="2"/>
                  </a:lnTo>
                  <a:lnTo>
                    <a:pt x="12" y="2"/>
                  </a:lnTo>
                  <a:lnTo>
                    <a:pt x="8" y="0"/>
                  </a:lnTo>
                  <a:lnTo>
                    <a:pt x="8" y="2"/>
                  </a:lnTo>
                  <a:lnTo>
                    <a:pt x="6" y="4"/>
                  </a:lnTo>
                  <a:lnTo>
                    <a:pt x="0" y="6"/>
                  </a:lnTo>
                  <a:lnTo>
                    <a:pt x="0" y="44"/>
                  </a:lnTo>
                  <a:lnTo>
                    <a:pt x="4" y="44"/>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6" name="Freeform 261">
              <a:extLst>
                <a:ext uri="{FF2B5EF4-FFF2-40B4-BE49-F238E27FC236}">
                  <a16:creationId xmlns:a16="http://schemas.microsoft.com/office/drawing/2014/main" id="{C79A6359-1C70-45FA-84EC-ED7785F8CED8}"/>
                </a:ext>
              </a:extLst>
            </p:cNvPr>
            <p:cNvSpPr>
              <a:spLocks noEditPoints="1"/>
            </p:cNvSpPr>
            <p:nvPr/>
          </p:nvSpPr>
          <p:spPr bwMode="auto">
            <a:xfrm>
              <a:off x="1611" y="3023"/>
              <a:ext cx="270" cy="647"/>
            </a:xfrm>
            <a:custGeom>
              <a:avLst/>
              <a:gdLst>
                <a:gd name="T0" fmla="*/ 116 w 260"/>
                <a:gd name="T1" fmla="*/ 10 h 622"/>
                <a:gd name="T2" fmla="*/ 80 w 260"/>
                <a:gd name="T3" fmla="*/ 16 h 622"/>
                <a:gd name="T4" fmla="*/ 76 w 260"/>
                <a:gd name="T5" fmla="*/ 40 h 622"/>
                <a:gd name="T6" fmla="*/ 70 w 260"/>
                <a:gd name="T7" fmla="*/ 74 h 622"/>
                <a:gd name="T8" fmla="*/ 62 w 260"/>
                <a:gd name="T9" fmla="*/ 102 h 622"/>
                <a:gd name="T10" fmla="*/ 50 w 260"/>
                <a:gd name="T11" fmla="*/ 148 h 622"/>
                <a:gd name="T12" fmla="*/ 46 w 260"/>
                <a:gd name="T13" fmla="*/ 192 h 622"/>
                <a:gd name="T14" fmla="*/ 38 w 260"/>
                <a:gd name="T15" fmla="*/ 236 h 622"/>
                <a:gd name="T16" fmla="*/ 32 w 260"/>
                <a:gd name="T17" fmla="*/ 258 h 622"/>
                <a:gd name="T18" fmla="*/ 30 w 260"/>
                <a:gd name="T19" fmla="*/ 292 h 622"/>
                <a:gd name="T20" fmla="*/ 16 w 260"/>
                <a:gd name="T21" fmla="*/ 326 h 622"/>
                <a:gd name="T22" fmla="*/ 18 w 260"/>
                <a:gd name="T23" fmla="*/ 352 h 622"/>
                <a:gd name="T24" fmla="*/ 20 w 260"/>
                <a:gd name="T25" fmla="*/ 388 h 622"/>
                <a:gd name="T26" fmla="*/ 24 w 260"/>
                <a:gd name="T27" fmla="*/ 412 h 622"/>
                <a:gd name="T28" fmla="*/ 18 w 260"/>
                <a:gd name="T29" fmla="*/ 432 h 622"/>
                <a:gd name="T30" fmla="*/ 18 w 260"/>
                <a:gd name="T31" fmla="*/ 462 h 622"/>
                <a:gd name="T32" fmla="*/ 14 w 260"/>
                <a:gd name="T33" fmla="*/ 488 h 622"/>
                <a:gd name="T34" fmla="*/ 0 w 260"/>
                <a:gd name="T35" fmla="*/ 518 h 622"/>
                <a:gd name="T36" fmla="*/ 10 w 260"/>
                <a:gd name="T37" fmla="*/ 530 h 622"/>
                <a:gd name="T38" fmla="*/ 22 w 260"/>
                <a:gd name="T39" fmla="*/ 564 h 622"/>
                <a:gd name="T40" fmla="*/ 56 w 260"/>
                <a:gd name="T41" fmla="*/ 554 h 622"/>
                <a:gd name="T42" fmla="*/ 58 w 260"/>
                <a:gd name="T43" fmla="*/ 534 h 622"/>
                <a:gd name="T44" fmla="*/ 58 w 260"/>
                <a:gd name="T45" fmla="*/ 520 h 622"/>
                <a:gd name="T46" fmla="*/ 76 w 260"/>
                <a:gd name="T47" fmla="*/ 520 h 622"/>
                <a:gd name="T48" fmla="*/ 82 w 260"/>
                <a:gd name="T49" fmla="*/ 500 h 622"/>
                <a:gd name="T50" fmla="*/ 102 w 260"/>
                <a:gd name="T51" fmla="*/ 482 h 622"/>
                <a:gd name="T52" fmla="*/ 92 w 260"/>
                <a:gd name="T53" fmla="*/ 464 h 622"/>
                <a:gd name="T54" fmla="*/ 74 w 260"/>
                <a:gd name="T55" fmla="*/ 444 h 622"/>
                <a:gd name="T56" fmla="*/ 104 w 260"/>
                <a:gd name="T57" fmla="*/ 424 h 622"/>
                <a:gd name="T58" fmla="*/ 108 w 260"/>
                <a:gd name="T59" fmla="*/ 402 h 622"/>
                <a:gd name="T60" fmla="*/ 112 w 260"/>
                <a:gd name="T61" fmla="*/ 378 h 622"/>
                <a:gd name="T62" fmla="*/ 124 w 260"/>
                <a:gd name="T63" fmla="*/ 382 h 622"/>
                <a:gd name="T64" fmla="*/ 124 w 260"/>
                <a:gd name="T65" fmla="*/ 368 h 622"/>
                <a:gd name="T66" fmla="*/ 114 w 260"/>
                <a:gd name="T67" fmla="*/ 358 h 622"/>
                <a:gd name="T68" fmla="*/ 112 w 260"/>
                <a:gd name="T69" fmla="*/ 344 h 622"/>
                <a:gd name="T70" fmla="*/ 132 w 260"/>
                <a:gd name="T71" fmla="*/ 352 h 622"/>
                <a:gd name="T72" fmla="*/ 148 w 260"/>
                <a:gd name="T73" fmla="*/ 336 h 622"/>
                <a:gd name="T74" fmla="*/ 144 w 260"/>
                <a:gd name="T75" fmla="*/ 310 h 622"/>
                <a:gd name="T76" fmla="*/ 152 w 260"/>
                <a:gd name="T77" fmla="*/ 306 h 622"/>
                <a:gd name="T78" fmla="*/ 188 w 260"/>
                <a:gd name="T79" fmla="*/ 300 h 622"/>
                <a:gd name="T80" fmla="*/ 222 w 260"/>
                <a:gd name="T81" fmla="*/ 258 h 622"/>
                <a:gd name="T82" fmla="*/ 210 w 260"/>
                <a:gd name="T83" fmla="*/ 250 h 622"/>
                <a:gd name="T84" fmla="*/ 200 w 260"/>
                <a:gd name="T85" fmla="*/ 230 h 622"/>
                <a:gd name="T86" fmla="*/ 194 w 260"/>
                <a:gd name="T87" fmla="*/ 212 h 622"/>
                <a:gd name="T88" fmla="*/ 202 w 260"/>
                <a:gd name="T89" fmla="*/ 180 h 622"/>
                <a:gd name="T90" fmla="*/ 208 w 260"/>
                <a:gd name="T91" fmla="*/ 154 h 622"/>
                <a:gd name="T92" fmla="*/ 222 w 260"/>
                <a:gd name="T93" fmla="*/ 124 h 622"/>
                <a:gd name="T94" fmla="*/ 244 w 260"/>
                <a:gd name="T95" fmla="*/ 102 h 622"/>
                <a:gd name="T96" fmla="*/ 260 w 260"/>
                <a:gd name="T97" fmla="*/ 92 h 622"/>
                <a:gd name="T98" fmla="*/ 252 w 260"/>
                <a:gd name="T99" fmla="*/ 68 h 622"/>
                <a:gd name="T100" fmla="*/ 244 w 260"/>
                <a:gd name="T101" fmla="*/ 86 h 622"/>
                <a:gd name="T102" fmla="*/ 216 w 260"/>
                <a:gd name="T103" fmla="*/ 96 h 622"/>
                <a:gd name="T104" fmla="*/ 194 w 260"/>
                <a:gd name="T105" fmla="*/ 94 h 622"/>
                <a:gd name="T106" fmla="*/ 204 w 260"/>
                <a:gd name="T107" fmla="*/ 60 h 622"/>
                <a:gd name="T108" fmla="*/ 180 w 260"/>
                <a:gd name="T109" fmla="*/ 42 h 622"/>
                <a:gd name="T110" fmla="*/ 162 w 260"/>
                <a:gd name="T111" fmla="*/ 20 h 622"/>
                <a:gd name="T112" fmla="*/ 80 w 260"/>
                <a:gd name="T113" fmla="*/ 620 h 622"/>
                <a:gd name="T114" fmla="*/ 102 w 260"/>
                <a:gd name="T115" fmla="*/ 620 h 622"/>
                <a:gd name="T116" fmla="*/ 80 w 260"/>
                <a:gd name="T117" fmla="*/ 606 h 622"/>
                <a:gd name="T118" fmla="*/ 62 w 260"/>
                <a:gd name="T119" fmla="*/ 586 h 622"/>
                <a:gd name="T120" fmla="*/ 60 w 260"/>
                <a:gd name="T121" fmla="*/ 574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622">
                  <a:moveTo>
                    <a:pt x="144" y="2"/>
                  </a:moveTo>
                  <a:lnTo>
                    <a:pt x="126" y="2"/>
                  </a:lnTo>
                  <a:lnTo>
                    <a:pt x="126" y="2"/>
                  </a:lnTo>
                  <a:lnTo>
                    <a:pt x="124" y="0"/>
                  </a:lnTo>
                  <a:lnTo>
                    <a:pt x="122" y="2"/>
                  </a:lnTo>
                  <a:lnTo>
                    <a:pt x="120" y="4"/>
                  </a:lnTo>
                  <a:lnTo>
                    <a:pt x="120" y="4"/>
                  </a:lnTo>
                  <a:lnTo>
                    <a:pt x="116" y="12"/>
                  </a:lnTo>
                  <a:lnTo>
                    <a:pt x="116" y="12"/>
                  </a:lnTo>
                  <a:lnTo>
                    <a:pt x="116" y="10"/>
                  </a:lnTo>
                  <a:lnTo>
                    <a:pt x="116" y="10"/>
                  </a:lnTo>
                  <a:lnTo>
                    <a:pt x="110" y="2"/>
                  </a:lnTo>
                  <a:lnTo>
                    <a:pt x="102" y="2"/>
                  </a:lnTo>
                  <a:lnTo>
                    <a:pt x="102" y="2"/>
                  </a:lnTo>
                  <a:lnTo>
                    <a:pt x="94" y="2"/>
                  </a:lnTo>
                  <a:lnTo>
                    <a:pt x="90" y="0"/>
                  </a:lnTo>
                  <a:lnTo>
                    <a:pt x="80" y="8"/>
                  </a:lnTo>
                  <a:lnTo>
                    <a:pt x="80" y="8"/>
                  </a:lnTo>
                  <a:lnTo>
                    <a:pt x="80" y="12"/>
                  </a:lnTo>
                  <a:lnTo>
                    <a:pt x="80" y="16"/>
                  </a:lnTo>
                  <a:lnTo>
                    <a:pt x="82" y="18"/>
                  </a:lnTo>
                  <a:lnTo>
                    <a:pt x="82" y="18"/>
                  </a:lnTo>
                  <a:lnTo>
                    <a:pt x="86" y="22"/>
                  </a:lnTo>
                  <a:lnTo>
                    <a:pt x="86" y="24"/>
                  </a:lnTo>
                  <a:lnTo>
                    <a:pt x="84" y="32"/>
                  </a:lnTo>
                  <a:lnTo>
                    <a:pt x="84" y="32"/>
                  </a:lnTo>
                  <a:lnTo>
                    <a:pt x="84" y="36"/>
                  </a:lnTo>
                  <a:lnTo>
                    <a:pt x="80" y="36"/>
                  </a:lnTo>
                  <a:lnTo>
                    <a:pt x="78" y="38"/>
                  </a:lnTo>
                  <a:lnTo>
                    <a:pt x="76" y="40"/>
                  </a:lnTo>
                  <a:lnTo>
                    <a:pt x="76" y="40"/>
                  </a:lnTo>
                  <a:lnTo>
                    <a:pt x="74" y="44"/>
                  </a:lnTo>
                  <a:lnTo>
                    <a:pt x="70" y="46"/>
                  </a:lnTo>
                  <a:lnTo>
                    <a:pt x="68" y="46"/>
                  </a:lnTo>
                  <a:lnTo>
                    <a:pt x="66" y="48"/>
                  </a:lnTo>
                  <a:lnTo>
                    <a:pt x="66" y="48"/>
                  </a:lnTo>
                  <a:lnTo>
                    <a:pt x="66" y="64"/>
                  </a:lnTo>
                  <a:lnTo>
                    <a:pt x="66" y="64"/>
                  </a:lnTo>
                  <a:lnTo>
                    <a:pt x="70" y="72"/>
                  </a:lnTo>
                  <a:lnTo>
                    <a:pt x="70" y="74"/>
                  </a:lnTo>
                  <a:lnTo>
                    <a:pt x="68" y="76"/>
                  </a:lnTo>
                  <a:lnTo>
                    <a:pt x="68" y="76"/>
                  </a:lnTo>
                  <a:lnTo>
                    <a:pt x="66" y="78"/>
                  </a:lnTo>
                  <a:lnTo>
                    <a:pt x="66" y="80"/>
                  </a:lnTo>
                  <a:lnTo>
                    <a:pt x="68" y="84"/>
                  </a:lnTo>
                  <a:lnTo>
                    <a:pt x="68" y="84"/>
                  </a:lnTo>
                  <a:lnTo>
                    <a:pt x="68" y="90"/>
                  </a:lnTo>
                  <a:lnTo>
                    <a:pt x="66" y="96"/>
                  </a:lnTo>
                  <a:lnTo>
                    <a:pt x="66" y="96"/>
                  </a:lnTo>
                  <a:lnTo>
                    <a:pt x="62" y="102"/>
                  </a:lnTo>
                  <a:lnTo>
                    <a:pt x="60" y="108"/>
                  </a:lnTo>
                  <a:lnTo>
                    <a:pt x="60" y="108"/>
                  </a:lnTo>
                  <a:lnTo>
                    <a:pt x="58" y="112"/>
                  </a:lnTo>
                  <a:lnTo>
                    <a:pt x="56" y="114"/>
                  </a:lnTo>
                  <a:lnTo>
                    <a:pt x="54" y="116"/>
                  </a:lnTo>
                  <a:lnTo>
                    <a:pt x="52" y="122"/>
                  </a:lnTo>
                  <a:lnTo>
                    <a:pt x="52" y="122"/>
                  </a:lnTo>
                  <a:lnTo>
                    <a:pt x="50" y="140"/>
                  </a:lnTo>
                  <a:lnTo>
                    <a:pt x="50" y="140"/>
                  </a:lnTo>
                  <a:lnTo>
                    <a:pt x="50" y="148"/>
                  </a:lnTo>
                  <a:lnTo>
                    <a:pt x="50" y="154"/>
                  </a:lnTo>
                  <a:lnTo>
                    <a:pt x="50" y="154"/>
                  </a:lnTo>
                  <a:lnTo>
                    <a:pt x="48" y="158"/>
                  </a:lnTo>
                  <a:lnTo>
                    <a:pt x="46" y="166"/>
                  </a:lnTo>
                  <a:lnTo>
                    <a:pt x="46" y="166"/>
                  </a:lnTo>
                  <a:lnTo>
                    <a:pt x="46" y="174"/>
                  </a:lnTo>
                  <a:lnTo>
                    <a:pt x="46" y="180"/>
                  </a:lnTo>
                  <a:lnTo>
                    <a:pt x="46" y="180"/>
                  </a:lnTo>
                  <a:lnTo>
                    <a:pt x="46" y="188"/>
                  </a:lnTo>
                  <a:lnTo>
                    <a:pt x="46" y="192"/>
                  </a:lnTo>
                  <a:lnTo>
                    <a:pt x="46" y="192"/>
                  </a:lnTo>
                  <a:lnTo>
                    <a:pt x="42" y="198"/>
                  </a:lnTo>
                  <a:lnTo>
                    <a:pt x="44" y="204"/>
                  </a:lnTo>
                  <a:lnTo>
                    <a:pt x="44" y="204"/>
                  </a:lnTo>
                  <a:lnTo>
                    <a:pt x="44" y="210"/>
                  </a:lnTo>
                  <a:lnTo>
                    <a:pt x="44" y="216"/>
                  </a:lnTo>
                  <a:lnTo>
                    <a:pt x="44" y="216"/>
                  </a:lnTo>
                  <a:lnTo>
                    <a:pt x="42" y="226"/>
                  </a:lnTo>
                  <a:lnTo>
                    <a:pt x="38" y="236"/>
                  </a:lnTo>
                  <a:lnTo>
                    <a:pt x="38" y="236"/>
                  </a:lnTo>
                  <a:lnTo>
                    <a:pt x="36" y="242"/>
                  </a:lnTo>
                  <a:lnTo>
                    <a:pt x="38" y="246"/>
                  </a:lnTo>
                  <a:lnTo>
                    <a:pt x="38" y="246"/>
                  </a:lnTo>
                  <a:lnTo>
                    <a:pt x="38" y="252"/>
                  </a:lnTo>
                  <a:lnTo>
                    <a:pt x="38" y="256"/>
                  </a:lnTo>
                  <a:lnTo>
                    <a:pt x="38" y="256"/>
                  </a:lnTo>
                  <a:lnTo>
                    <a:pt x="36" y="258"/>
                  </a:lnTo>
                  <a:lnTo>
                    <a:pt x="34" y="258"/>
                  </a:lnTo>
                  <a:lnTo>
                    <a:pt x="32" y="258"/>
                  </a:lnTo>
                  <a:lnTo>
                    <a:pt x="32" y="258"/>
                  </a:lnTo>
                  <a:lnTo>
                    <a:pt x="30" y="262"/>
                  </a:lnTo>
                  <a:lnTo>
                    <a:pt x="28" y="264"/>
                  </a:lnTo>
                  <a:lnTo>
                    <a:pt x="26" y="268"/>
                  </a:lnTo>
                  <a:lnTo>
                    <a:pt x="26" y="268"/>
                  </a:lnTo>
                  <a:lnTo>
                    <a:pt x="26" y="274"/>
                  </a:lnTo>
                  <a:lnTo>
                    <a:pt x="26" y="282"/>
                  </a:lnTo>
                  <a:lnTo>
                    <a:pt x="26" y="282"/>
                  </a:lnTo>
                  <a:lnTo>
                    <a:pt x="26" y="284"/>
                  </a:lnTo>
                  <a:lnTo>
                    <a:pt x="28" y="286"/>
                  </a:lnTo>
                  <a:lnTo>
                    <a:pt x="30" y="292"/>
                  </a:lnTo>
                  <a:lnTo>
                    <a:pt x="30" y="292"/>
                  </a:lnTo>
                  <a:lnTo>
                    <a:pt x="28" y="294"/>
                  </a:lnTo>
                  <a:lnTo>
                    <a:pt x="28" y="294"/>
                  </a:lnTo>
                  <a:lnTo>
                    <a:pt x="26" y="296"/>
                  </a:lnTo>
                  <a:lnTo>
                    <a:pt x="26" y="296"/>
                  </a:lnTo>
                  <a:lnTo>
                    <a:pt x="22" y="306"/>
                  </a:lnTo>
                  <a:lnTo>
                    <a:pt x="20" y="316"/>
                  </a:lnTo>
                  <a:lnTo>
                    <a:pt x="20" y="316"/>
                  </a:lnTo>
                  <a:lnTo>
                    <a:pt x="20" y="322"/>
                  </a:lnTo>
                  <a:lnTo>
                    <a:pt x="16" y="326"/>
                  </a:lnTo>
                  <a:lnTo>
                    <a:pt x="16" y="326"/>
                  </a:lnTo>
                  <a:lnTo>
                    <a:pt x="14" y="330"/>
                  </a:lnTo>
                  <a:lnTo>
                    <a:pt x="16" y="332"/>
                  </a:lnTo>
                  <a:lnTo>
                    <a:pt x="16" y="336"/>
                  </a:lnTo>
                  <a:lnTo>
                    <a:pt x="18" y="340"/>
                  </a:lnTo>
                  <a:lnTo>
                    <a:pt x="18" y="340"/>
                  </a:lnTo>
                  <a:lnTo>
                    <a:pt x="16" y="346"/>
                  </a:lnTo>
                  <a:lnTo>
                    <a:pt x="16" y="350"/>
                  </a:lnTo>
                  <a:lnTo>
                    <a:pt x="18" y="352"/>
                  </a:lnTo>
                  <a:lnTo>
                    <a:pt x="18" y="352"/>
                  </a:lnTo>
                  <a:lnTo>
                    <a:pt x="22" y="352"/>
                  </a:lnTo>
                  <a:lnTo>
                    <a:pt x="22" y="356"/>
                  </a:lnTo>
                  <a:lnTo>
                    <a:pt x="22" y="356"/>
                  </a:lnTo>
                  <a:lnTo>
                    <a:pt x="22" y="368"/>
                  </a:lnTo>
                  <a:lnTo>
                    <a:pt x="22" y="368"/>
                  </a:lnTo>
                  <a:lnTo>
                    <a:pt x="18" y="376"/>
                  </a:lnTo>
                  <a:lnTo>
                    <a:pt x="18" y="380"/>
                  </a:lnTo>
                  <a:lnTo>
                    <a:pt x="18" y="382"/>
                  </a:lnTo>
                  <a:lnTo>
                    <a:pt x="18" y="382"/>
                  </a:lnTo>
                  <a:lnTo>
                    <a:pt x="20" y="388"/>
                  </a:lnTo>
                  <a:lnTo>
                    <a:pt x="22" y="390"/>
                  </a:lnTo>
                  <a:lnTo>
                    <a:pt x="22" y="392"/>
                  </a:lnTo>
                  <a:lnTo>
                    <a:pt x="22" y="392"/>
                  </a:lnTo>
                  <a:lnTo>
                    <a:pt x="22" y="396"/>
                  </a:lnTo>
                  <a:lnTo>
                    <a:pt x="22" y="402"/>
                  </a:lnTo>
                  <a:lnTo>
                    <a:pt x="22" y="402"/>
                  </a:lnTo>
                  <a:lnTo>
                    <a:pt x="24" y="408"/>
                  </a:lnTo>
                  <a:lnTo>
                    <a:pt x="24" y="410"/>
                  </a:lnTo>
                  <a:lnTo>
                    <a:pt x="24" y="412"/>
                  </a:lnTo>
                  <a:lnTo>
                    <a:pt x="24" y="412"/>
                  </a:lnTo>
                  <a:lnTo>
                    <a:pt x="22" y="416"/>
                  </a:lnTo>
                  <a:lnTo>
                    <a:pt x="22" y="420"/>
                  </a:lnTo>
                  <a:lnTo>
                    <a:pt x="22" y="420"/>
                  </a:lnTo>
                  <a:lnTo>
                    <a:pt x="24" y="424"/>
                  </a:lnTo>
                  <a:lnTo>
                    <a:pt x="24" y="424"/>
                  </a:lnTo>
                  <a:lnTo>
                    <a:pt x="22" y="426"/>
                  </a:lnTo>
                  <a:lnTo>
                    <a:pt x="22" y="426"/>
                  </a:lnTo>
                  <a:lnTo>
                    <a:pt x="20" y="426"/>
                  </a:lnTo>
                  <a:lnTo>
                    <a:pt x="20" y="428"/>
                  </a:lnTo>
                  <a:lnTo>
                    <a:pt x="18" y="432"/>
                  </a:lnTo>
                  <a:lnTo>
                    <a:pt x="18" y="432"/>
                  </a:lnTo>
                  <a:lnTo>
                    <a:pt x="18" y="432"/>
                  </a:lnTo>
                  <a:lnTo>
                    <a:pt x="18" y="434"/>
                  </a:lnTo>
                  <a:lnTo>
                    <a:pt x="20" y="440"/>
                  </a:lnTo>
                  <a:lnTo>
                    <a:pt x="20" y="440"/>
                  </a:lnTo>
                  <a:lnTo>
                    <a:pt x="20" y="444"/>
                  </a:lnTo>
                  <a:lnTo>
                    <a:pt x="20" y="450"/>
                  </a:lnTo>
                  <a:lnTo>
                    <a:pt x="20" y="450"/>
                  </a:lnTo>
                  <a:lnTo>
                    <a:pt x="18" y="456"/>
                  </a:lnTo>
                  <a:lnTo>
                    <a:pt x="18" y="462"/>
                  </a:lnTo>
                  <a:lnTo>
                    <a:pt x="18" y="462"/>
                  </a:lnTo>
                  <a:lnTo>
                    <a:pt x="18" y="466"/>
                  </a:lnTo>
                  <a:lnTo>
                    <a:pt x="18" y="468"/>
                  </a:lnTo>
                  <a:lnTo>
                    <a:pt x="18" y="468"/>
                  </a:lnTo>
                  <a:lnTo>
                    <a:pt x="14" y="472"/>
                  </a:lnTo>
                  <a:lnTo>
                    <a:pt x="14" y="472"/>
                  </a:lnTo>
                  <a:lnTo>
                    <a:pt x="12" y="478"/>
                  </a:lnTo>
                  <a:lnTo>
                    <a:pt x="12" y="482"/>
                  </a:lnTo>
                  <a:lnTo>
                    <a:pt x="12" y="482"/>
                  </a:lnTo>
                  <a:lnTo>
                    <a:pt x="14" y="488"/>
                  </a:lnTo>
                  <a:lnTo>
                    <a:pt x="10" y="492"/>
                  </a:lnTo>
                  <a:lnTo>
                    <a:pt x="10" y="492"/>
                  </a:lnTo>
                  <a:lnTo>
                    <a:pt x="4" y="496"/>
                  </a:lnTo>
                  <a:lnTo>
                    <a:pt x="2" y="498"/>
                  </a:lnTo>
                  <a:lnTo>
                    <a:pt x="2" y="500"/>
                  </a:lnTo>
                  <a:lnTo>
                    <a:pt x="2" y="500"/>
                  </a:lnTo>
                  <a:lnTo>
                    <a:pt x="4" y="508"/>
                  </a:lnTo>
                  <a:lnTo>
                    <a:pt x="2" y="512"/>
                  </a:lnTo>
                  <a:lnTo>
                    <a:pt x="2" y="512"/>
                  </a:lnTo>
                  <a:lnTo>
                    <a:pt x="0" y="518"/>
                  </a:lnTo>
                  <a:lnTo>
                    <a:pt x="0" y="524"/>
                  </a:lnTo>
                  <a:lnTo>
                    <a:pt x="0" y="524"/>
                  </a:lnTo>
                  <a:lnTo>
                    <a:pt x="0" y="530"/>
                  </a:lnTo>
                  <a:lnTo>
                    <a:pt x="0" y="532"/>
                  </a:lnTo>
                  <a:lnTo>
                    <a:pt x="2" y="532"/>
                  </a:lnTo>
                  <a:lnTo>
                    <a:pt x="2" y="532"/>
                  </a:lnTo>
                  <a:lnTo>
                    <a:pt x="4" y="532"/>
                  </a:lnTo>
                  <a:lnTo>
                    <a:pt x="6" y="530"/>
                  </a:lnTo>
                  <a:lnTo>
                    <a:pt x="8" y="530"/>
                  </a:lnTo>
                  <a:lnTo>
                    <a:pt x="10" y="530"/>
                  </a:lnTo>
                  <a:lnTo>
                    <a:pt x="10" y="530"/>
                  </a:lnTo>
                  <a:lnTo>
                    <a:pt x="12" y="536"/>
                  </a:lnTo>
                  <a:lnTo>
                    <a:pt x="10" y="540"/>
                  </a:lnTo>
                  <a:lnTo>
                    <a:pt x="10" y="540"/>
                  </a:lnTo>
                  <a:lnTo>
                    <a:pt x="8" y="542"/>
                  </a:lnTo>
                  <a:lnTo>
                    <a:pt x="8" y="544"/>
                  </a:lnTo>
                  <a:lnTo>
                    <a:pt x="10" y="550"/>
                  </a:lnTo>
                  <a:lnTo>
                    <a:pt x="10" y="550"/>
                  </a:lnTo>
                  <a:lnTo>
                    <a:pt x="18" y="558"/>
                  </a:lnTo>
                  <a:lnTo>
                    <a:pt x="22" y="564"/>
                  </a:lnTo>
                  <a:lnTo>
                    <a:pt x="22" y="564"/>
                  </a:lnTo>
                  <a:lnTo>
                    <a:pt x="40" y="562"/>
                  </a:lnTo>
                  <a:lnTo>
                    <a:pt x="40" y="562"/>
                  </a:lnTo>
                  <a:lnTo>
                    <a:pt x="64" y="564"/>
                  </a:lnTo>
                  <a:lnTo>
                    <a:pt x="64" y="564"/>
                  </a:lnTo>
                  <a:lnTo>
                    <a:pt x="60" y="556"/>
                  </a:lnTo>
                  <a:lnTo>
                    <a:pt x="60" y="556"/>
                  </a:lnTo>
                  <a:lnTo>
                    <a:pt x="52" y="556"/>
                  </a:lnTo>
                  <a:lnTo>
                    <a:pt x="52" y="556"/>
                  </a:lnTo>
                  <a:lnTo>
                    <a:pt x="56" y="554"/>
                  </a:lnTo>
                  <a:lnTo>
                    <a:pt x="56" y="552"/>
                  </a:lnTo>
                  <a:lnTo>
                    <a:pt x="54" y="544"/>
                  </a:lnTo>
                  <a:lnTo>
                    <a:pt x="54" y="544"/>
                  </a:lnTo>
                  <a:lnTo>
                    <a:pt x="52" y="546"/>
                  </a:lnTo>
                  <a:lnTo>
                    <a:pt x="52" y="544"/>
                  </a:lnTo>
                  <a:lnTo>
                    <a:pt x="52" y="544"/>
                  </a:lnTo>
                  <a:lnTo>
                    <a:pt x="56" y="542"/>
                  </a:lnTo>
                  <a:lnTo>
                    <a:pt x="56" y="542"/>
                  </a:lnTo>
                  <a:lnTo>
                    <a:pt x="56" y="536"/>
                  </a:lnTo>
                  <a:lnTo>
                    <a:pt x="58" y="534"/>
                  </a:lnTo>
                  <a:lnTo>
                    <a:pt x="60" y="534"/>
                  </a:lnTo>
                  <a:lnTo>
                    <a:pt x="60" y="532"/>
                  </a:lnTo>
                  <a:lnTo>
                    <a:pt x="60" y="532"/>
                  </a:lnTo>
                  <a:lnTo>
                    <a:pt x="64" y="532"/>
                  </a:lnTo>
                  <a:lnTo>
                    <a:pt x="64" y="532"/>
                  </a:lnTo>
                  <a:lnTo>
                    <a:pt x="64" y="528"/>
                  </a:lnTo>
                  <a:lnTo>
                    <a:pt x="64" y="528"/>
                  </a:lnTo>
                  <a:lnTo>
                    <a:pt x="58" y="524"/>
                  </a:lnTo>
                  <a:lnTo>
                    <a:pt x="58" y="524"/>
                  </a:lnTo>
                  <a:lnTo>
                    <a:pt x="58" y="520"/>
                  </a:lnTo>
                  <a:lnTo>
                    <a:pt x="58" y="520"/>
                  </a:lnTo>
                  <a:lnTo>
                    <a:pt x="60" y="518"/>
                  </a:lnTo>
                  <a:lnTo>
                    <a:pt x="60" y="518"/>
                  </a:lnTo>
                  <a:lnTo>
                    <a:pt x="64" y="520"/>
                  </a:lnTo>
                  <a:lnTo>
                    <a:pt x="64" y="520"/>
                  </a:lnTo>
                  <a:lnTo>
                    <a:pt x="66" y="526"/>
                  </a:lnTo>
                  <a:lnTo>
                    <a:pt x="66" y="526"/>
                  </a:lnTo>
                  <a:lnTo>
                    <a:pt x="72" y="524"/>
                  </a:lnTo>
                  <a:lnTo>
                    <a:pt x="76" y="520"/>
                  </a:lnTo>
                  <a:lnTo>
                    <a:pt x="76" y="520"/>
                  </a:lnTo>
                  <a:lnTo>
                    <a:pt x="76" y="516"/>
                  </a:lnTo>
                  <a:lnTo>
                    <a:pt x="76" y="514"/>
                  </a:lnTo>
                  <a:lnTo>
                    <a:pt x="76" y="512"/>
                  </a:lnTo>
                  <a:lnTo>
                    <a:pt x="76" y="512"/>
                  </a:lnTo>
                  <a:lnTo>
                    <a:pt x="74" y="512"/>
                  </a:lnTo>
                  <a:lnTo>
                    <a:pt x="72" y="512"/>
                  </a:lnTo>
                  <a:lnTo>
                    <a:pt x="72" y="510"/>
                  </a:lnTo>
                  <a:lnTo>
                    <a:pt x="72" y="510"/>
                  </a:lnTo>
                  <a:lnTo>
                    <a:pt x="76" y="506"/>
                  </a:lnTo>
                  <a:lnTo>
                    <a:pt x="82" y="500"/>
                  </a:lnTo>
                  <a:lnTo>
                    <a:pt x="82" y="500"/>
                  </a:lnTo>
                  <a:lnTo>
                    <a:pt x="82" y="496"/>
                  </a:lnTo>
                  <a:lnTo>
                    <a:pt x="82" y="496"/>
                  </a:lnTo>
                  <a:lnTo>
                    <a:pt x="86" y="496"/>
                  </a:lnTo>
                  <a:lnTo>
                    <a:pt x="86" y="496"/>
                  </a:lnTo>
                  <a:lnTo>
                    <a:pt x="90" y="490"/>
                  </a:lnTo>
                  <a:lnTo>
                    <a:pt x="90" y="490"/>
                  </a:lnTo>
                  <a:lnTo>
                    <a:pt x="92" y="490"/>
                  </a:lnTo>
                  <a:lnTo>
                    <a:pt x="92" y="490"/>
                  </a:lnTo>
                  <a:lnTo>
                    <a:pt x="102" y="482"/>
                  </a:lnTo>
                  <a:lnTo>
                    <a:pt x="102" y="482"/>
                  </a:lnTo>
                  <a:lnTo>
                    <a:pt x="96" y="478"/>
                  </a:lnTo>
                  <a:lnTo>
                    <a:pt x="96" y="478"/>
                  </a:lnTo>
                  <a:lnTo>
                    <a:pt x="96" y="478"/>
                  </a:lnTo>
                  <a:lnTo>
                    <a:pt x="98" y="476"/>
                  </a:lnTo>
                  <a:lnTo>
                    <a:pt x="98" y="472"/>
                  </a:lnTo>
                  <a:lnTo>
                    <a:pt x="98" y="466"/>
                  </a:lnTo>
                  <a:lnTo>
                    <a:pt x="98" y="466"/>
                  </a:lnTo>
                  <a:lnTo>
                    <a:pt x="96" y="464"/>
                  </a:lnTo>
                  <a:lnTo>
                    <a:pt x="92" y="464"/>
                  </a:lnTo>
                  <a:lnTo>
                    <a:pt x="86" y="464"/>
                  </a:lnTo>
                  <a:lnTo>
                    <a:pt x="86" y="464"/>
                  </a:lnTo>
                  <a:lnTo>
                    <a:pt x="84" y="458"/>
                  </a:lnTo>
                  <a:lnTo>
                    <a:pt x="84" y="458"/>
                  </a:lnTo>
                  <a:lnTo>
                    <a:pt x="80" y="456"/>
                  </a:lnTo>
                  <a:lnTo>
                    <a:pt x="80" y="456"/>
                  </a:lnTo>
                  <a:lnTo>
                    <a:pt x="78" y="454"/>
                  </a:lnTo>
                  <a:lnTo>
                    <a:pt x="76" y="450"/>
                  </a:lnTo>
                  <a:lnTo>
                    <a:pt x="76" y="450"/>
                  </a:lnTo>
                  <a:lnTo>
                    <a:pt x="74" y="444"/>
                  </a:lnTo>
                  <a:lnTo>
                    <a:pt x="78" y="440"/>
                  </a:lnTo>
                  <a:lnTo>
                    <a:pt x="80" y="440"/>
                  </a:lnTo>
                  <a:lnTo>
                    <a:pt x="80" y="440"/>
                  </a:lnTo>
                  <a:lnTo>
                    <a:pt x="80" y="436"/>
                  </a:lnTo>
                  <a:lnTo>
                    <a:pt x="80" y="436"/>
                  </a:lnTo>
                  <a:lnTo>
                    <a:pt x="86" y="432"/>
                  </a:lnTo>
                  <a:lnTo>
                    <a:pt x="86" y="432"/>
                  </a:lnTo>
                  <a:lnTo>
                    <a:pt x="92" y="424"/>
                  </a:lnTo>
                  <a:lnTo>
                    <a:pt x="96" y="424"/>
                  </a:lnTo>
                  <a:lnTo>
                    <a:pt x="104" y="424"/>
                  </a:lnTo>
                  <a:lnTo>
                    <a:pt x="104" y="424"/>
                  </a:lnTo>
                  <a:lnTo>
                    <a:pt x="104" y="418"/>
                  </a:lnTo>
                  <a:lnTo>
                    <a:pt x="104" y="418"/>
                  </a:lnTo>
                  <a:lnTo>
                    <a:pt x="102" y="418"/>
                  </a:lnTo>
                  <a:lnTo>
                    <a:pt x="102" y="414"/>
                  </a:lnTo>
                  <a:lnTo>
                    <a:pt x="108" y="410"/>
                  </a:lnTo>
                  <a:lnTo>
                    <a:pt x="108" y="410"/>
                  </a:lnTo>
                  <a:lnTo>
                    <a:pt x="108" y="404"/>
                  </a:lnTo>
                  <a:lnTo>
                    <a:pt x="108" y="402"/>
                  </a:lnTo>
                  <a:lnTo>
                    <a:pt x="108" y="402"/>
                  </a:lnTo>
                  <a:lnTo>
                    <a:pt x="110" y="392"/>
                  </a:lnTo>
                  <a:lnTo>
                    <a:pt x="112" y="386"/>
                  </a:lnTo>
                  <a:lnTo>
                    <a:pt x="114" y="384"/>
                  </a:lnTo>
                  <a:lnTo>
                    <a:pt x="114" y="384"/>
                  </a:lnTo>
                  <a:lnTo>
                    <a:pt x="120" y="382"/>
                  </a:lnTo>
                  <a:lnTo>
                    <a:pt x="120" y="382"/>
                  </a:lnTo>
                  <a:lnTo>
                    <a:pt x="120" y="378"/>
                  </a:lnTo>
                  <a:lnTo>
                    <a:pt x="120" y="378"/>
                  </a:lnTo>
                  <a:lnTo>
                    <a:pt x="112" y="378"/>
                  </a:lnTo>
                  <a:lnTo>
                    <a:pt x="112" y="378"/>
                  </a:lnTo>
                  <a:lnTo>
                    <a:pt x="112" y="378"/>
                  </a:lnTo>
                  <a:lnTo>
                    <a:pt x="112" y="378"/>
                  </a:lnTo>
                  <a:lnTo>
                    <a:pt x="112" y="378"/>
                  </a:lnTo>
                  <a:lnTo>
                    <a:pt x="116" y="376"/>
                  </a:lnTo>
                  <a:lnTo>
                    <a:pt x="122" y="376"/>
                  </a:lnTo>
                  <a:lnTo>
                    <a:pt x="122" y="376"/>
                  </a:lnTo>
                  <a:lnTo>
                    <a:pt x="124" y="378"/>
                  </a:lnTo>
                  <a:lnTo>
                    <a:pt x="124" y="378"/>
                  </a:lnTo>
                  <a:lnTo>
                    <a:pt x="124" y="382"/>
                  </a:lnTo>
                  <a:lnTo>
                    <a:pt x="124" y="382"/>
                  </a:lnTo>
                  <a:lnTo>
                    <a:pt x="128" y="380"/>
                  </a:lnTo>
                  <a:lnTo>
                    <a:pt x="130" y="378"/>
                  </a:lnTo>
                  <a:lnTo>
                    <a:pt x="132" y="376"/>
                  </a:lnTo>
                  <a:lnTo>
                    <a:pt x="132" y="376"/>
                  </a:lnTo>
                  <a:lnTo>
                    <a:pt x="132" y="372"/>
                  </a:lnTo>
                  <a:lnTo>
                    <a:pt x="132" y="372"/>
                  </a:lnTo>
                  <a:lnTo>
                    <a:pt x="130" y="370"/>
                  </a:lnTo>
                  <a:lnTo>
                    <a:pt x="130" y="368"/>
                  </a:lnTo>
                  <a:lnTo>
                    <a:pt x="130" y="368"/>
                  </a:lnTo>
                  <a:lnTo>
                    <a:pt x="124" y="368"/>
                  </a:lnTo>
                  <a:lnTo>
                    <a:pt x="124" y="368"/>
                  </a:lnTo>
                  <a:lnTo>
                    <a:pt x="124" y="372"/>
                  </a:lnTo>
                  <a:lnTo>
                    <a:pt x="124" y="372"/>
                  </a:lnTo>
                  <a:lnTo>
                    <a:pt x="122" y="372"/>
                  </a:lnTo>
                  <a:lnTo>
                    <a:pt x="122" y="372"/>
                  </a:lnTo>
                  <a:lnTo>
                    <a:pt x="116" y="368"/>
                  </a:lnTo>
                  <a:lnTo>
                    <a:pt x="116" y="368"/>
                  </a:lnTo>
                  <a:lnTo>
                    <a:pt x="114" y="368"/>
                  </a:lnTo>
                  <a:lnTo>
                    <a:pt x="114" y="368"/>
                  </a:lnTo>
                  <a:lnTo>
                    <a:pt x="114" y="358"/>
                  </a:lnTo>
                  <a:lnTo>
                    <a:pt x="114" y="358"/>
                  </a:lnTo>
                  <a:lnTo>
                    <a:pt x="108" y="358"/>
                  </a:lnTo>
                  <a:lnTo>
                    <a:pt x="108" y="358"/>
                  </a:lnTo>
                  <a:lnTo>
                    <a:pt x="108" y="356"/>
                  </a:lnTo>
                  <a:lnTo>
                    <a:pt x="108" y="354"/>
                  </a:lnTo>
                  <a:lnTo>
                    <a:pt x="108" y="354"/>
                  </a:lnTo>
                  <a:lnTo>
                    <a:pt x="110" y="352"/>
                  </a:lnTo>
                  <a:lnTo>
                    <a:pt x="110" y="350"/>
                  </a:lnTo>
                  <a:lnTo>
                    <a:pt x="112" y="344"/>
                  </a:lnTo>
                  <a:lnTo>
                    <a:pt x="112" y="344"/>
                  </a:lnTo>
                  <a:lnTo>
                    <a:pt x="114" y="342"/>
                  </a:lnTo>
                  <a:lnTo>
                    <a:pt x="116" y="342"/>
                  </a:lnTo>
                  <a:lnTo>
                    <a:pt x="116" y="342"/>
                  </a:lnTo>
                  <a:lnTo>
                    <a:pt x="116" y="344"/>
                  </a:lnTo>
                  <a:lnTo>
                    <a:pt x="116" y="344"/>
                  </a:lnTo>
                  <a:lnTo>
                    <a:pt x="120" y="344"/>
                  </a:lnTo>
                  <a:lnTo>
                    <a:pt x="120" y="344"/>
                  </a:lnTo>
                  <a:lnTo>
                    <a:pt x="124" y="350"/>
                  </a:lnTo>
                  <a:lnTo>
                    <a:pt x="126" y="352"/>
                  </a:lnTo>
                  <a:lnTo>
                    <a:pt x="132" y="352"/>
                  </a:lnTo>
                  <a:lnTo>
                    <a:pt x="132" y="352"/>
                  </a:lnTo>
                  <a:lnTo>
                    <a:pt x="136" y="350"/>
                  </a:lnTo>
                  <a:lnTo>
                    <a:pt x="140" y="348"/>
                  </a:lnTo>
                  <a:lnTo>
                    <a:pt x="140" y="348"/>
                  </a:lnTo>
                  <a:lnTo>
                    <a:pt x="140" y="346"/>
                  </a:lnTo>
                  <a:lnTo>
                    <a:pt x="140" y="346"/>
                  </a:lnTo>
                  <a:lnTo>
                    <a:pt x="144" y="344"/>
                  </a:lnTo>
                  <a:lnTo>
                    <a:pt x="146" y="342"/>
                  </a:lnTo>
                  <a:lnTo>
                    <a:pt x="146" y="342"/>
                  </a:lnTo>
                  <a:lnTo>
                    <a:pt x="148" y="336"/>
                  </a:lnTo>
                  <a:lnTo>
                    <a:pt x="146" y="332"/>
                  </a:lnTo>
                  <a:lnTo>
                    <a:pt x="146" y="326"/>
                  </a:lnTo>
                  <a:lnTo>
                    <a:pt x="146" y="322"/>
                  </a:lnTo>
                  <a:lnTo>
                    <a:pt x="148" y="322"/>
                  </a:lnTo>
                  <a:lnTo>
                    <a:pt x="148" y="322"/>
                  </a:lnTo>
                  <a:lnTo>
                    <a:pt x="150" y="314"/>
                  </a:lnTo>
                  <a:lnTo>
                    <a:pt x="150" y="314"/>
                  </a:lnTo>
                  <a:lnTo>
                    <a:pt x="146" y="314"/>
                  </a:lnTo>
                  <a:lnTo>
                    <a:pt x="144" y="310"/>
                  </a:lnTo>
                  <a:lnTo>
                    <a:pt x="144" y="310"/>
                  </a:lnTo>
                  <a:lnTo>
                    <a:pt x="144" y="306"/>
                  </a:lnTo>
                  <a:lnTo>
                    <a:pt x="144" y="306"/>
                  </a:lnTo>
                  <a:lnTo>
                    <a:pt x="144" y="304"/>
                  </a:lnTo>
                  <a:lnTo>
                    <a:pt x="146" y="304"/>
                  </a:lnTo>
                  <a:lnTo>
                    <a:pt x="148" y="304"/>
                  </a:lnTo>
                  <a:lnTo>
                    <a:pt x="152" y="310"/>
                  </a:lnTo>
                  <a:lnTo>
                    <a:pt x="152" y="310"/>
                  </a:lnTo>
                  <a:lnTo>
                    <a:pt x="154" y="308"/>
                  </a:lnTo>
                  <a:lnTo>
                    <a:pt x="154" y="308"/>
                  </a:lnTo>
                  <a:lnTo>
                    <a:pt x="152" y="306"/>
                  </a:lnTo>
                  <a:lnTo>
                    <a:pt x="152" y="306"/>
                  </a:lnTo>
                  <a:lnTo>
                    <a:pt x="156" y="306"/>
                  </a:lnTo>
                  <a:lnTo>
                    <a:pt x="156" y="306"/>
                  </a:lnTo>
                  <a:lnTo>
                    <a:pt x="166" y="304"/>
                  </a:lnTo>
                  <a:lnTo>
                    <a:pt x="166" y="304"/>
                  </a:lnTo>
                  <a:lnTo>
                    <a:pt x="178" y="304"/>
                  </a:lnTo>
                  <a:lnTo>
                    <a:pt x="178" y="304"/>
                  </a:lnTo>
                  <a:lnTo>
                    <a:pt x="188" y="302"/>
                  </a:lnTo>
                  <a:lnTo>
                    <a:pt x="188" y="302"/>
                  </a:lnTo>
                  <a:lnTo>
                    <a:pt x="188" y="300"/>
                  </a:lnTo>
                  <a:lnTo>
                    <a:pt x="188" y="300"/>
                  </a:lnTo>
                  <a:lnTo>
                    <a:pt x="196" y="298"/>
                  </a:lnTo>
                  <a:lnTo>
                    <a:pt x="202" y="296"/>
                  </a:lnTo>
                  <a:lnTo>
                    <a:pt x="202" y="296"/>
                  </a:lnTo>
                  <a:lnTo>
                    <a:pt x="208" y="290"/>
                  </a:lnTo>
                  <a:lnTo>
                    <a:pt x="214" y="280"/>
                  </a:lnTo>
                  <a:lnTo>
                    <a:pt x="220" y="270"/>
                  </a:lnTo>
                  <a:lnTo>
                    <a:pt x="222" y="260"/>
                  </a:lnTo>
                  <a:lnTo>
                    <a:pt x="222" y="260"/>
                  </a:lnTo>
                  <a:lnTo>
                    <a:pt x="222" y="258"/>
                  </a:lnTo>
                  <a:lnTo>
                    <a:pt x="222" y="258"/>
                  </a:lnTo>
                  <a:lnTo>
                    <a:pt x="218" y="258"/>
                  </a:lnTo>
                  <a:lnTo>
                    <a:pt x="214" y="256"/>
                  </a:lnTo>
                  <a:lnTo>
                    <a:pt x="214" y="256"/>
                  </a:lnTo>
                  <a:lnTo>
                    <a:pt x="214" y="256"/>
                  </a:lnTo>
                  <a:lnTo>
                    <a:pt x="214" y="254"/>
                  </a:lnTo>
                  <a:lnTo>
                    <a:pt x="214" y="254"/>
                  </a:lnTo>
                  <a:lnTo>
                    <a:pt x="212" y="254"/>
                  </a:lnTo>
                  <a:lnTo>
                    <a:pt x="212" y="254"/>
                  </a:lnTo>
                  <a:lnTo>
                    <a:pt x="210" y="250"/>
                  </a:lnTo>
                  <a:lnTo>
                    <a:pt x="210" y="246"/>
                  </a:lnTo>
                  <a:lnTo>
                    <a:pt x="210" y="246"/>
                  </a:lnTo>
                  <a:lnTo>
                    <a:pt x="214" y="244"/>
                  </a:lnTo>
                  <a:lnTo>
                    <a:pt x="214" y="244"/>
                  </a:lnTo>
                  <a:lnTo>
                    <a:pt x="214" y="242"/>
                  </a:lnTo>
                  <a:lnTo>
                    <a:pt x="214" y="242"/>
                  </a:lnTo>
                  <a:lnTo>
                    <a:pt x="208" y="234"/>
                  </a:lnTo>
                  <a:lnTo>
                    <a:pt x="208" y="234"/>
                  </a:lnTo>
                  <a:lnTo>
                    <a:pt x="204" y="232"/>
                  </a:lnTo>
                  <a:lnTo>
                    <a:pt x="200" y="230"/>
                  </a:lnTo>
                  <a:lnTo>
                    <a:pt x="200" y="230"/>
                  </a:lnTo>
                  <a:lnTo>
                    <a:pt x="200" y="226"/>
                  </a:lnTo>
                  <a:lnTo>
                    <a:pt x="198" y="224"/>
                  </a:lnTo>
                  <a:lnTo>
                    <a:pt x="196" y="222"/>
                  </a:lnTo>
                  <a:lnTo>
                    <a:pt x="196" y="222"/>
                  </a:lnTo>
                  <a:lnTo>
                    <a:pt x="196" y="220"/>
                  </a:lnTo>
                  <a:lnTo>
                    <a:pt x="196" y="218"/>
                  </a:lnTo>
                  <a:lnTo>
                    <a:pt x="196" y="218"/>
                  </a:lnTo>
                  <a:lnTo>
                    <a:pt x="196" y="216"/>
                  </a:lnTo>
                  <a:lnTo>
                    <a:pt x="194" y="212"/>
                  </a:lnTo>
                  <a:lnTo>
                    <a:pt x="198" y="212"/>
                  </a:lnTo>
                  <a:lnTo>
                    <a:pt x="198" y="212"/>
                  </a:lnTo>
                  <a:lnTo>
                    <a:pt x="198" y="196"/>
                  </a:lnTo>
                  <a:lnTo>
                    <a:pt x="200" y="196"/>
                  </a:lnTo>
                  <a:lnTo>
                    <a:pt x="200" y="196"/>
                  </a:lnTo>
                  <a:lnTo>
                    <a:pt x="200" y="192"/>
                  </a:lnTo>
                  <a:lnTo>
                    <a:pt x="200" y="184"/>
                  </a:lnTo>
                  <a:lnTo>
                    <a:pt x="200" y="184"/>
                  </a:lnTo>
                  <a:lnTo>
                    <a:pt x="200" y="182"/>
                  </a:lnTo>
                  <a:lnTo>
                    <a:pt x="202" y="180"/>
                  </a:lnTo>
                  <a:lnTo>
                    <a:pt x="202" y="176"/>
                  </a:lnTo>
                  <a:lnTo>
                    <a:pt x="202" y="172"/>
                  </a:lnTo>
                  <a:lnTo>
                    <a:pt x="202" y="172"/>
                  </a:lnTo>
                  <a:lnTo>
                    <a:pt x="204" y="170"/>
                  </a:lnTo>
                  <a:lnTo>
                    <a:pt x="204" y="168"/>
                  </a:lnTo>
                  <a:lnTo>
                    <a:pt x="206" y="166"/>
                  </a:lnTo>
                  <a:lnTo>
                    <a:pt x="206" y="162"/>
                  </a:lnTo>
                  <a:lnTo>
                    <a:pt x="206" y="162"/>
                  </a:lnTo>
                  <a:lnTo>
                    <a:pt x="206" y="158"/>
                  </a:lnTo>
                  <a:lnTo>
                    <a:pt x="208" y="154"/>
                  </a:lnTo>
                  <a:lnTo>
                    <a:pt x="210" y="152"/>
                  </a:lnTo>
                  <a:lnTo>
                    <a:pt x="210" y="152"/>
                  </a:lnTo>
                  <a:lnTo>
                    <a:pt x="212" y="142"/>
                  </a:lnTo>
                  <a:lnTo>
                    <a:pt x="212" y="142"/>
                  </a:lnTo>
                  <a:lnTo>
                    <a:pt x="214" y="138"/>
                  </a:lnTo>
                  <a:lnTo>
                    <a:pt x="218" y="136"/>
                  </a:lnTo>
                  <a:lnTo>
                    <a:pt x="218" y="136"/>
                  </a:lnTo>
                  <a:lnTo>
                    <a:pt x="222" y="130"/>
                  </a:lnTo>
                  <a:lnTo>
                    <a:pt x="222" y="124"/>
                  </a:lnTo>
                  <a:lnTo>
                    <a:pt x="222" y="124"/>
                  </a:lnTo>
                  <a:lnTo>
                    <a:pt x="224" y="122"/>
                  </a:lnTo>
                  <a:lnTo>
                    <a:pt x="226" y="120"/>
                  </a:lnTo>
                  <a:lnTo>
                    <a:pt x="230" y="120"/>
                  </a:lnTo>
                  <a:lnTo>
                    <a:pt x="232" y="118"/>
                  </a:lnTo>
                  <a:lnTo>
                    <a:pt x="232" y="118"/>
                  </a:lnTo>
                  <a:lnTo>
                    <a:pt x="234" y="114"/>
                  </a:lnTo>
                  <a:lnTo>
                    <a:pt x="238" y="112"/>
                  </a:lnTo>
                  <a:lnTo>
                    <a:pt x="238" y="112"/>
                  </a:lnTo>
                  <a:lnTo>
                    <a:pt x="242" y="108"/>
                  </a:lnTo>
                  <a:lnTo>
                    <a:pt x="244" y="102"/>
                  </a:lnTo>
                  <a:lnTo>
                    <a:pt x="244" y="102"/>
                  </a:lnTo>
                  <a:lnTo>
                    <a:pt x="246" y="100"/>
                  </a:lnTo>
                  <a:lnTo>
                    <a:pt x="250" y="100"/>
                  </a:lnTo>
                  <a:lnTo>
                    <a:pt x="254" y="98"/>
                  </a:lnTo>
                  <a:lnTo>
                    <a:pt x="256" y="98"/>
                  </a:lnTo>
                  <a:lnTo>
                    <a:pt x="256" y="98"/>
                  </a:lnTo>
                  <a:lnTo>
                    <a:pt x="260" y="94"/>
                  </a:lnTo>
                  <a:lnTo>
                    <a:pt x="260" y="94"/>
                  </a:lnTo>
                  <a:lnTo>
                    <a:pt x="260" y="92"/>
                  </a:lnTo>
                  <a:lnTo>
                    <a:pt x="260" y="92"/>
                  </a:lnTo>
                  <a:lnTo>
                    <a:pt x="260" y="78"/>
                  </a:lnTo>
                  <a:lnTo>
                    <a:pt x="260" y="78"/>
                  </a:lnTo>
                  <a:lnTo>
                    <a:pt x="260" y="66"/>
                  </a:lnTo>
                  <a:lnTo>
                    <a:pt x="260" y="66"/>
                  </a:lnTo>
                  <a:lnTo>
                    <a:pt x="256" y="66"/>
                  </a:lnTo>
                  <a:lnTo>
                    <a:pt x="254" y="66"/>
                  </a:lnTo>
                  <a:lnTo>
                    <a:pt x="254" y="68"/>
                  </a:lnTo>
                  <a:lnTo>
                    <a:pt x="254" y="68"/>
                  </a:lnTo>
                  <a:lnTo>
                    <a:pt x="254" y="68"/>
                  </a:lnTo>
                  <a:lnTo>
                    <a:pt x="252" y="68"/>
                  </a:lnTo>
                  <a:lnTo>
                    <a:pt x="248" y="66"/>
                  </a:lnTo>
                  <a:lnTo>
                    <a:pt x="248" y="66"/>
                  </a:lnTo>
                  <a:lnTo>
                    <a:pt x="246" y="68"/>
                  </a:lnTo>
                  <a:lnTo>
                    <a:pt x="244" y="70"/>
                  </a:lnTo>
                  <a:lnTo>
                    <a:pt x="246" y="72"/>
                  </a:lnTo>
                  <a:lnTo>
                    <a:pt x="246" y="72"/>
                  </a:lnTo>
                  <a:lnTo>
                    <a:pt x="246" y="80"/>
                  </a:lnTo>
                  <a:lnTo>
                    <a:pt x="246" y="84"/>
                  </a:lnTo>
                  <a:lnTo>
                    <a:pt x="244" y="86"/>
                  </a:lnTo>
                  <a:lnTo>
                    <a:pt x="244" y="86"/>
                  </a:lnTo>
                  <a:lnTo>
                    <a:pt x="240" y="90"/>
                  </a:lnTo>
                  <a:lnTo>
                    <a:pt x="238" y="94"/>
                  </a:lnTo>
                  <a:lnTo>
                    <a:pt x="238" y="94"/>
                  </a:lnTo>
                  <a:lnTo>
                    <a:pt x="236" y="96"/>
                  </a:lnTo>
                  <a:lnTo>
                    <a:pt x="236" y="96"/>
                  </a:lnTo>
                  <a:lnTo>
                    <a:pt x="234" y="98"/>
                  </a:lnTo>
                  <a:lnTo>
                    <a:pt x="228" y="98"/>
                  </a:lnTo>
                  <a:lnTo>
                    <a:pt x="228" y="98"/>
                  </a:lnTo>
                  <a:lnTo>
                    <a:pt x="222" y="96"/>
                  </a:lnTo>
                  <a:lnTo>
                    <a:pt x="216" y="96"/>
                  </a:lnTo>
                  <a:lnTo>
                    <a:pt x="216" y="96"/>
                  </a:lnTo>
                  <a:lnTo>
                    <a:pt x="212" y="98"/>
                  </a:lnTo>
                  <a:lnTo>
                    <a:pt x="208" y="96"/>
                  </a:lnTo>
                  <a:lnTo>
                    <a:pt x="208" y="96"/>
                  </a:lnTo>
                  <a:lnTo>
                    <a:pt x="202" y="94"/>
                  </a:lnTo>
                  <a:lnTo>
                    <a:pt x="198" y="94"/>
                  </a:lnTo>
                  <a:lnTo>
                    <a:pt x="198" y="94"/>
                  </a:lnTo>
                  <a:lnTo>
                    <a:pt x="194" y="94"/>
                  </a:lnTo>
                  <a:lnTo>
                    <a:pt x="194" y="94"/>
                  </a:lnTo>
                  <a:lnTo>
                    <a:pt x="194" y="94"/>
                  </a:lnTo>
                  <a:lnTo>
                    <a:pt x="194" y="90"/>
                  </a:lnTo>
                  <a:lnTo>
                    <a:pt x="198" y="84"/>
                  </a:lnTo>
                  <a:lnTo>
                    <a:pt x="198" y="84"/>
                  </a:lnTo>
                  <a:lnTo>
                    <a:pt x="202" y="78"/>
                  </a:lnTo>
                  <a:lnTo>
                    <a:pt x="204" y="70"/>
                  </a:lnTo>
                  <a:lnTo>
                    <a:pt x="204" y="70"/>
                  </a:lnTo>
                  <a:lnTo>
                    <a:pt x="206" y="64"/>
                  </a:lnTo>
                  <a:lnTo>
                    <a:pt x="206" y="62"/>
                  </a:lnTo>
                  <a:lnTo>
                    <a:pt x="204" y="60"/>
                  </a:lnTo>
                  <a:lnTo>
                    <a:pt x="204" y="60"/>
                  </a:lnTo>
                  <a:lnTo>
                    <a:pt x="198" y="54"/>
                  </a:lnTo>
                  <a:lnTo>
                    <a:pt x="196" y="50"/>
                  </a:lnTo>
                  <a:lnTo>
                    <a:pt x="196" y="50"/>
                  </a:lnTo>
                  <a:lnTo>
                    <a:pt x="190" y="46"/>
                  </a:lnTo>
                  <a:lnTo>
                    <a:pt x="190" y="46"/>
                  </a:lnTo>
                  <a:lnTo>
                    <a:pt x="188" y="44"/>
                  </a:lnTo>
                  <a:lnTo>
                    <a:pt x="186" y="44"/>
                  </a:lnTo>
                  <a:lnTo>
                    <a:pt x="184" y="44"/>
                  </a:lnTo>
                  <a:lnTo>
                    <a:pt x="180" y="42"/>
                  </a:lnTo>
                  <a:lnTo>
                    <a:pt x="180" y="42"/>
                  </a:lnTo>
                  <a:lnTo>
                    <a:pt x="178" y="36"/>
                  </a:lnTo>
                  <a:lnTo>
                    <a:pt x="172" y="36"/>
                  </a:lnTo>
                  <a:lnTo>
                    <a:pt x="172" y="36"/>
                  </a:lnTo>
                  <a:lnTo>
                    <a:pt x="170" y="34"/>
                  </a:lnTo>
                  <a:lnTo>
                    <a:pt x="170" y="32"/>
                  </a:lnTo>
                  <a:lnTo>
                    <a:pt x="166" y="26"/>
                  </a:lnTo>
                  <a:lnTo>
                    <a:pt x="166" y="26"/>
                  </a:lnTo>
                  <a:lnTo>
                    <a:pt x="164" y="22"/>
                  </a:lnTo>
                  <a:lnTo>
                    <a:pt x="162" y="20"/>
                  </a:lnTo>
                  <a:lnTo>
                    <a:pt x="162" y="20"/>
                  </a:lnTo>
                  <a:lnTo>
                    <a:pt x="158" y="18"/>
                  </a:lnTo>
                  <a:lnTo>
                    <a:pt x="156" y="14"/>
                  </a:lnTo>
                  <a:lnTo>
                    <a:pt x="156" y="14"/>
                  </a:lnTo>
                  <a:lnTo>
                    <a:pt x="152" y="8"/>
                  </a:lnTo>
                  <a:lnTo>
                    <a:pt x="144" y="2"/>
                  </a:lnTo>
                  <a:close/>
                  <a:moveTo>
                    <a:pt x="72" y="618"/>
                  </a:moveTo>
                  <a:lnTo>
                    <a:pt x="74" y="618"/>
                  </a:lnTo>
                  <a:lnTo>
                    <a:pt x="74" y="618"/>
                  </a:lnTo>
                  <a:lnTo>
                    <a:pt x="78" y="618"/>
                  </a:lnTo>
                  <a:lnTo>
                    <a:pt x="80" y="620"/>
                  </a:lnTo>
                  <a:lnTo>
                    <a:pt x="80" y="618"/>
                  </a:lnTo>
                  <a:lnTo>
                    <a:pt x="80" y="618"/>
                  </a:lnTo>
                  <a:lnTo>
                    <a:pt x="84" y="622"/>
                  </a:lnTo>
                  <a:lnTo>
                    <a:pt x="84" y="622"/>
                  </a:lnTo>
                  <a:lnTo>
                    <a:pt x="92" y="620"/>
                  </a:lnTo>
                  <a:lnTo>
                    <a:pt x="92" y="618"/>
                  </a:lnTo>
                  <a:lnTo>
                    <a:pt x="92" y="618"/>
                  </a:lnTo>
                  <a:lnTo>
                    <a:pt x="102" y="618"/>
                  </a:lnTo>
                  <a:lnTo>
                    <a:pt x="102" y="618"/>
                  </a:lnTo>
                  <a:lnTo>
                    <a:pt x="102" y="620"/>
                  </a:lnTo>
                  <a:lnTo>
                    <a:pt x="102" y="620"/>
                  </a:lnTo>
                  <a:lnTo>
                    <a:pt x="102" y="620"/>
                  </a:lnTo>
                  <a:lnTo>
                    <a:pt x="106" y="616"/>
                  </a:lnTo>
                  <a:lnTo>
                    <a:pt x="106" y="616"/>
                  </a:lnTo>
                  <a:lnTo>
                    <a:pt x="92" y="612"/>
                  </a:lnTo>
                  <a:lnTo>
                    <a:pt x="92" y="612"/>
                  </a:lnTo>
                  <a:lnTo>
                    <a:pt x="86" y="612"/>
                  </a:lnTo>
                  <a:lnTo>
                    <a:pt x="86" y="612"/>
                  </a:lnTo>
                  <a:lnTo>
                    <a:pt x="82" y="608"/>
                  </a:lnTo>
                  <a:lnTo>
                    <a:pt x="80" y="606"/>
                  </a:lnTo>
                  <a:lnTo>
                    <a:pt x="80" y="606"/>
                  </a:lnTo>
                  <a:lnTo>
                    <a:pt x="76" y="604"/>
                  </a:lnTo>
                  <a:lnTo>
                    <a:pt x="76" y="604"/>
                  </a:lnTo>
                  <a:lnTo>
                    <a:pt x="74" y="600"/>
                  </a:lnTo>
                  <a:lnTo>
                    <a:pt x="74" y="598"/>
                  </a:lnTo>
                  <a:lnTo>
                    <a:pt x="74" y="598"/>
                  </a:lnTo>
                  <a:lnTo>
                    <a:pt x="70" y="596"/>
                  </a:lnTo>
                  <a:lnTo>
                    <a:pt x="70" y="596"/>
                  </a:lnTo>
                  <a:lnTo>
                    <a:pt x="66" y="592"/>
                  </a:lnTo>
                  <a:lnTo>
                    <a:pt x="62" y="586"/>
                  </a:lnTo>
                  <a:lnTo>
                    <a:pt x="62" y="586"/>
                  </a:lnTo>
                  <a:lnTo>
                    <a:pt x="62" y="586"/>
                  </a:lnTo>
                  <a:lnTo>
                    <a:pt x="62" y="584"/>
                  </a:lnTo>
                  <a:lnTo>
                    <a:pt x="64" y="582"/>
                  </a:lnTo>
                  <a:lnTo>
                    <a:pt x="64" y="582"/>
                  </a:lnTo>
                  <a:lnTo>
                    <a:pt x="60" y="574"/>
                  </a:lnTo>
                  <a:lnTo>
                    <a:pt x="60" y="574"/>
                  </a:lnTo>
                  <a:lnTo>
                    <a:pt x="60" y="574"/>
                  </a:lnTo>
                  <a:lnTo>
                    <a:pt x="60" y="574"/>
                  </a:lnTo>
                  <a:lnTo>
                    <a:pt x="60" y="574"/>
                  </a:lnTo>
                  <a:lnTo>
                    <a:pt x="58" y="574"/>
                  </a:lnTo>
                  <a:lnTo>
                    <a:pt x="62" y="620"/>
                  </a:lnTo>
                  <a:lnTo>
                    <a:pt x="62" y="620"/>
                  </a:lnTo>
                  <a:lnTo>
                    <a:pt x="66" y="618"/>
                  </a:lnTo>
                  <a:lnTo>
                    <a:pt x="72" y="618"/>
                  </a:lnTo>
                  <a:lnTo>
                    <a:pt x="72" y="618"/>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sp>
          <p:nvSpPr>
            <p:cNvPr id="127" name="Freeform 266">
              <a:extLst>
                <a:ext uri="{FF2B5EF4-FFF2-40B4-BE49-F238E27FC236}">
                  <a16:creationId xmlns:a16="http://schemas.microsoft.com/office/drawing/2014/main" id="{6EA908A2-D993-4104-BE6A-0FAF4D94ED5F}"/>
                </a:ext>
              </a:extLst>
            </p:cNvPr>
            <p:cNvSpPr>
              <a:spLocks noEditPoints="1"/>
            </p:cNvSpPr>
            <p:nvPr/>
          </p:nvSpPr>
          <p:spPr bwMode="auto">
            <a:xfrm>
              <a:off x="295" y="1220"/>
              <a:ext cx="1405" cy="981"/>
            </a:xfrm>
            <a:custGeom>
              <a:avLst/>
              <a:gdLst>
                <a:gd name="T0" fmla="*/ 1058 w 1352"/>
                <a:gd name="T1" fmla="*/ 864 h 944"/>
                <a:gd name="T2" fmla="*/ 1076 w 1352"/>
                <a:gd name="T3" fmla="*/ 854 h 944"/>
                <a:gd name="T4" fmla="*/ 1134 w 1352"/>
                <a:gd name="T5" fmla="*/ 862 h 944"/>
                <a:gd name="T6" fmla="*/ 1166 w 1352"/>
                <a:gd name="T7" fmla="*/ 940 h 944"/>
                <a:gd name="T8" fmla="*/ 1168 w 1352"/>
                <a:gd name="T9" fmla="*/ 880 h 944"/>
                <a:gd name="T10" fmla="*/ 1184 w 1352"/>
                <a:gd name="T11" fmla="*/ 806 h 944"/>
                <a:gd name="T12" fmla="*/ 1234 w 1352"/>
                <a:gd name="T13" fmla="*/ 762 h 944"/>
                <a:gd name="T14" fmla="*/ 1216 w 1352"/>
                <a:gd name="T15" fmla="*/ 714 h 944"/>
                <a:gd name="T16" fmla="*/ 1226 w 1352"/>
                <a:gd name="T17" fmla="*/ 716 h 944"/>
                <a:gd name="T18" fmla="*/ 1252 w 1352"/>
                <a:gd name="T19" fmla="*/ 694 h 944"/>
                <a:gd name="T20" fmla="*/ 1294 w 1352"/>
                <a:gd name="T21" fmla="*/ 646 h 944"/>
                <a:gd name="T22" fmla="*/ 1318 w 1352"/>
                <a:gd name="T23" fmla="*/ 606 h 944"/>
                <a:gd name="T24" fmla="*/ 1350 w 1352"/>
                <a:gd name="T25" fmla="*/ 582 h 944"/>
                <a:gd name="T26" fmla="*/ 1312 w 1352"/>
                <a:gd name="T27" fmla="*/ 562 h 944"/>
                <a:gd name="T28" fmla="*/ 1220 w 1352"/>
                <a:gd name="T29" fmla="*/ 614 h 944"/>
                <a:gd name="T30" fmla="*/ 1140 w 1352"/>
                <a:gd name="T31" fmla="*/ 650 h 944"/>
                <a:gd name="T32" fmla="*/ 1130 w 1352"/>
                <a:gd name="T33" fmla="*/ 608 h 944"/>
                <a:gd name="T34" fmla="*/ 1104 w 1352"/>
                <a:gd name="T35" fmla="*/ 582 h 944"/>
                <a:gd name="T36" fmla="*/ 1080 w 1352"/>
                <a:gd name="T37" fmla="*/ 584 h 944"/>
                <a:gd name="T38" fmla="*/ 1116 w 1352"/>
                <a:gd name="T39" fmla="*/ 562 h 944"/>
                <a:gd name="T40" fmla="*/ 1072 w 1352"/>
                <a:gd name="T41" fmla="*/ 534 h 944"/>
                <a:gd name="T42" fmla="*/ 1044 w 1352"/>
                <a:gd name="T43" fmla="*/ 526 h 944"/>
                <a:gd name="T44" fmla="*/ 980 w 1352"/>
                <a:gd name="T45" fmla="*/ 500 h 944"/>
                <a:gd name="T46" fmla="*/ 592 w 1352"/>
                <a:gd name="T47" fmla="*/ 550 h 944"/>
                <a:gd name="T48" fmla="*/ 590 w 1352"/>
                <a:gd name="T49" fmla="*/ 658 h 944"/>
                <a:gd name="T50" fmla="*/ 612 w 1352"/>
                <a:gd name="T51" fmla="*/ 710 h 944"/>
                <a:gd name="T52" fmla="*/ 632 w 1352"/>
                <a:gd name="T53" fmla="*/ 762 h 944"/>
                <a:gd name="T54" fmla="*/ 832 w 1352"/>
                <a:gd name="T55" fmla="*/ 836 h 944"/>
                <a:gd name="T56" fmla="*/ 946 w 1352"/>
                <a:gd name="T57" fmla="*/ 932 h 944"/>
                <a:gd name="T58" fmla="*/ 962 w 1352"/>
                <a:gd name="T59" fmla="*/ 880 h 944"/>
                <a:gd name="T60" fmla="*/ 1016 w 1352"/>
                <a:gd name="T61" fmla="*/ 866 h 944"/>
                <a:gd name="T62" fmla="*/ 476 w 1352"/>
                <a:gd name="T63" fmla="*/ 310 h 944"/>
                <a:gd name="T64" fmla="*/ 406 w 1352"/>
                <a:gd name="T65" fmla="*/ 278 h 944"/>
                <a:gd name="T66" fmla="*/ 330 w 1352"/>
                <a:gd name="T67" fmla="*/ 26 h 944"/>
                <a:gd name="T68" fmla="*/ 248 w 1352"/>
                <a:gd name="T69" fmla="*/ 18 h 944"/>
                <a:gd name="T70" fmla="*/ 170 w 1352"/>
                <a:gd name="T71" fmla="*/ 8 h 944"/>
                <a:gd name="T72" fmla="*/ 94 w 1352"/>
                <a:gd name="T73" fmla="*/ 20 h 944"/>
                <a:gd name="T74" fmla="*/ 22 w 1352"/>
                <a:gd name="T75" fmla="*/ 78 h 944"/>
                <a:gd name="T76" fmla="*/ 72 w 1352"/>
                <a:gd name="T77" fmla="*/ 108 h 944"/>
                <a:gd name="T78" fmla="*/ 82 w 1352"/>
                <a:gd name="T79" fmla="*/ 130 h 944"/>
                <a:gd name="T80" fmla="*/ 6 w 1352"/>
                <a:gd name="T81" fmla="*/ 132 h 944"/>
                <a:gd name="T82" fmla="*/ 66 w 1352"/>
                <a:gd name="T83" fmla="*/ 166 h 944"/>
                <a:gd name="T84" fmla="*/ 44 w 1352"/>
                <a:gd name="T85" fmla="*/ 196 h 944"/>
                <a:gd name="T86" fmla="*/ 34 w 1352"/>
                <a:gd name="T87" fmla="*/ 236 h 944"/>
                <a:gd name="T88" fmla="*/ 56 w 1352"/>
                <a:gd name="T89" fmla="*/ 270 h 944"/>
                <a:gd name="T90" fmla="*/ 82 w 1352"/>
                <a:gd name="T91" fmla="*/ 292 h 944"/>
                <a:gd name="T92" fmla="*/ 130 w 1352"/>
                <a:gd name="T93" fmla="*/ 288 h 944"/>
                <a:gd name="T94" fmla="*/ 122 w 1352"/>
                <a:gd name="T95" fmla="*/ 336 h 944"/>
                <a:gd name="T96" fmla="*/ 70 w 1352"/>
                <a:gd name="T97" fmla="*/ 378 h 944"/>
                <a:gd name="T98" fmla="*/ 118 w 1352"/>
                <a:gd name="T99" fmla="*/ 350 h 944"/>
                <a:gd name="T100" fmla="*/ 164 w 1352"/>
                <a:gd name="T101" fmla="*/ 312 h 944"/>
                <a:gd name="T102" fmla="*/ 196 w 1352"/>
                <a:gd name="T103" fmla="*/ 264 h 944"/>
                <a:gd name="T104" fmla="*/ 242 w 1352"/>
                <a:gd name="T105" fmla="*/ 234 h 944"/>
                <a:gd name="T106" fmla="*/ 218 w 1352"/>
                <a:gd name="T107" fmla="*/ 282 h 944"/>
                <a:gd name="T108" fmla="*/ 266 w 1352"/>
                <a:gd name="T109" fmla="*/ 264 h 944"/>
                <a:gd name="T110" fmla="*/ 290 w 1352"/>
                <a:gd name="T111" fmla="*/ 244 h 944"/>
                <a:gd name="T112" fmla="*/ 350 w 1352"/>
                <a:gd name="T113" fmla="*/ 268 h 944"/>
                <a:gd name="T114" fmla="*/ 400 w 1352"/>
                <a:gd name="T115" fmla="*/ 280 h 944"/>
                <a:gd name="T116" fmla="*/ 444 w 1352"/>
                <a:gd name="T117" fmla="*/ 316 h 944"/>
                <a:gd name="T118" fmla="*/ 464 w 1352"/>
                <a:gd name="T119" fmla="*/ 320 h 944"/>
                <a:gd name="T120" fmla="*/ 488 w 1352"/>
                <a:gd name="T121" fmla="*/ 358 h 944"/>
                <a:gd name="T122" fmla="*/ 500 w 1352"/>
                <a:gd name="T123" fmla="*/ 38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2" h="944">
                  <a:moveTo>
                    <a:pt x="1026" y="874"/>
                  </a:moveTo>
                  <a:lnTo>
                    <a:pt x="1026" y="874"/>
                  </a:lnTo>
                  <a:lnTo>
                    <a:pt x="1030" y="874"/>
                  </a:lnTo>
                  <a:lnTo>
                    <a:pt x="1034" y="874"/>
                  </a:lnTo>
                  <a:lnTo>
                    <a:pt x="1034" y="874"/>
                  </a:lnTo>
                  <a:lnTo>
                    <a:pt x="1036" y="872"/>
                  </a:lnTo>
                  <a:lnTo>
                    <a:pt x="1036" y="872"/>
                  </a:lnTo>
                  <a:lnTo>
                    <a:pt x="1038" y="872"/>
                  </a:lnTo>
                  <a:lnTo>
                    <a:pt x="1040" y="874"/>
                  </a:lnTo>
                  <a:lnTo>
                    <a:pt x="1040" y="874"/>
                  </a:lnTo>
                  <a:lnTo>
                    <a:pt x="1038" y="868"/>
                  </a:lnTo>
                  <a:lnTo>
                    <a:pt x="1040" y="864"/>
                  </a:lnTo>
                  <a:lnTo>
                    <a:pt x="1040" y="864"/>
                  </a:lnTo>
                  <a:lnTo>
                    <a:pt x="1050" y="868"/>
                  </a:lnTo>
                  <a:lnTo>
                    <a:pt x="1050" y="868"/>
                  </a:lnTo>
                  <a:lnTo>
                    <a:pt x="1050" y="868"/>
                  </a:lnTo>
                  <a:lnTo>
                    <a:pt x="1050" y="870"/>
                  </a:lnTo>
                  <a:lnTo>
                    <a:pt x="1050" y="872"/>
                  </a:lnTo>
                  <a:lnTo>
                    <a:pt x="1050" y="872"/>
                  </a:lnTo>
                  <a:lnTo>
                    <a:pt x="1056" y="872"/>
                  </a:lnTo>
                  <a:lnTo>
                    <a:pt x="1056" y="872"/>
                  </a:lnTo>
                  <a:lnTo>
                    <a:pt x="1056" y="876"/>
                  </a:lnTo>
                  <a:lnTo>
                    <a:pt x="1056" y="876"/>
                  </a:lnTo>
                  <a:lnTo>
                    <a:pt x="1058" y="876"/>
                  </a:lnTo>
                  <a:lnTo>
                    <a:pt x="1058" y="870"/>
                  </a:lnTo>
                  <a:lnTo>
                    <a:pt x="1058" y="870"/>
                  </a:lnTo>
                  <a:lnTo>
                    <a:pt x="1054" y="870"/>
                  </a:lnTo>
                  <a:lnTo>
                    <a:pt x="1054" y="870"/>
                  </a:lnTo>
                  <a:lnTo>
                    <a:pt x="1054" y="866"/>
                  </a:lnTo>
                  <a:lnTo>
                    <a:pt x="1054" y="866"/>
                  </a:lnTo>
                  <a:lnTo>
                    <a:pt x="1054" y="866"/>
                  </a:lnTo>
                  <a:lnTo>
                    <a:pt x="1054" y="866"/>
                  </a:lnTo>
                  <a:lnTo>
                    <a:pt x="1058" y="864"/>
                  </a:lnTo>
                  <a:lnTo>
                    <a:pt x="1058" y="860"/>
                  </a:lnTo>
                  <a:lnTo>
                    <a:pt x="1058" y="860"/>
                  </a:lnTo>
                  <a:lnTo>
                    <a:pt x="1058" y="860"/>
                  </a:lnTo>
                  <a:lnTo>
                    <a:pt x="1056" y="858"/>
                  </a:lnTo>
                  <a:lnTo>
                    <a:pt x="1056" y="858"/>
                  </a:lnTo>
                  <a:lnTo>
                    <a:pt x="1054" y="860"/>
                  </a:lnTo>
                  <a:lnTo>
                    <a:pt x="1052" y="856"/>
                  </a:lnTo>
                  <a:lnTo>
                    <a:pt x="1052" y="856"/>
                  </a:lnTo>
                  <a:lnTo>
                    <a:pt x="1048" y="858"/>
                  </a:lnTo>
                  <a:lnTo>
                    <a:pt x="1046" y="858"/>
                  </a:lnTo>
                  <a:lnTo>
                    <a:pt x="1046" y="856"/>
                  </a:lnTo>
                  <a:lnTo>
                    <a:pt x="1046" y="856"/>
                  </a:lnTo>
                  <a:lnTo>
                    <a:pt x="1044" y="854"/>
                  </a:lnTo>
                  <a:lnTo>
                    <a:pt x="1044" y="854"/>
                  </a:lnTo>
                  <a:lnTo>
                    <a:pt x="1044" y="852"/>
                  </a:lnTo>
                  <a:lnTo>
                    <a:pt x="1044" y="852"/>
                  </a:lnTo>
                  <a:lnTo>
                    <a:pt x="1048" y="854"/>
                  </a:lnTo>
                  <a:lnTo>
                    <a:pt x="1054" y="854"/>
                  </a:lnTo>
                  <a:lnTo>
                    <a:pt x="1054" y="854"/>
                  </a:lnTo>
                  <a:lnTo>
                    <a:pt x="1054" y="850"/>
                  </a:lnTo>
                  <a:lnTo>
                    <a:pt x="1054" y="850"/>
                  </a:lnTo>
                  <a:lnTo>
                    <a:pt x="1060" y="848"/>
                  </a:lnTo>
                  <a:lnTo>
                    <a:pt x="1060" y="848"/>
                  </a:lnTo>
                  <a:lnTo>
                    <a:pt x="1064" y="850"/>
                  </a:lnTo>
                  <a:lnTo>
                    <a:pt x="1068" y="852"/>
                  </a:lnTo>
                  <a:lnTo>
                    <a:pt x="1068" y="852"/>
                  </a:lnTo>
                  <a:lnTo>
                    <a:pt x="1072" y="852"/>
                  </a:lnTo>
                  <a:lnTo>
                    <a:pt x="1072" y="852"/>
                  </a:lnTo>
                  <a:lnTo>
                    <a:pt x="1072" y="848"/>
                  </a:lnTo>
                  <a:lnTo>
                    <a:pt x="1074" y="848"/>
                  </a:lnTo>
                  <a:lnTo>
                    <a:pt x="1074" y="848"/>
                  </a:lnTo>
                  <a:lnTo>
                    <a:pt x="1076" y="854"/>
                  </a:lnTo>
                  <a:lnTo>
                    <a:pt x="1076" y="854"/>
                  </a:lnTo>
                  <a:lnTo>
                    <a:pt x="1080" y="854"/>
                  </a:lnTo>
                  <a:lnTo>
                    <a:pt x="1084" y="848"/>
                  </a:lnTo>
                  <a:lnTo>
                    <a:pt x="1084" y="848"/>
                  </a:lnTo>
                  <a:lnTo>
                    <a:pt x="1086" y="850"/>
                  </a:lnTo>
                  <a:lnTo>
                    <a:pt x="1086" y="850"/>
                  </a:lnTo>
                  <a:lnTo>
                    <a:pt x="1086" y="852"/>
                  </a:lnTo>
                  <a:lnTo>
                    <a:pt x="1088" y="852"/>
                  </a:lnTo>
                  <a:lnTo>
                    <a:pt x="1090" y="852"/>
                  </a:lnTo>
                  <a:lnTo>
                    <a:pt x="1090" y="848"/>
                  </a:lnTo>
                  <a:lnTo>
                    <a:pt x="1090" y="848"/>
                  </a:lnTo>
                  <a:lnTo>
                    <a:pt x="1094" y="848"/>
                  </a:lnTo>
                  <a:lnTo>
                    <a:pt x="1094" y="848"/>
                  </a:lnTo>
                  <a:lnTo>
                    <a:pt x="1098" y="850"/>
                  </a:lnTo>
                  <a:lnTo>
                    <a:pt x="1098" y="850"/>
                  </a:lnTo>
                  <a:lnTo>
                    <a:pt x="1096" y="852"/>
                  </a:lnTo>
                  <a:lnTo>
                    <a:pt x="1096" y="854"/>
                  </a:lnTo>
                  <a:lnTo>
                    <a:pt x="1096" y="854"/>
                  </a:lnTo>
                  <a:lnTo>
                    <a:pt x="1098" y="856"/>
                  </a:lnTo>
                  <a:lnTo>
                    <a:pt x="1098" y="856"/>
                  </a:lnTo>
                  <a:lnTo>
                    <a:pt x="1106" y="856"/>
                  </a:lnTo>
                  <a:lnTo>
                    <a:pt x="1106" y="856"/>
                  </a:lnTo>
                  <a:lnTo>
                    <a:pt x="1106" y="858"/>
                  </a:lnTo>
                  <a:lnTo>
                    <a:pt x="1108" y="860"/>
                  </a:lnTo>
                  <a:lnTo>
                    <a:pt x="1108" y="860"/>
                  </a:lnTo>
                  <a:lnTo>
                    <a:pt x="1114" y="864"/>
                  </a:lnTo>
                  <a:lnTo>
                    <a:pt x="1120" y="866"/>
                  </a:lnTo>
                  <a:lnTo>
                    <a:pt x="1120" y="866"/>
                  </a:lnTo>
                  <a:lnTo>
                    <a:pt x="1122" y="862"/>
                  </a:lnTo>
                  <a:lnTo>
                    <a:pt x="1124" y="858"/>
                  </a:lnTo>
                  <a:lnTo>
                    <a:pt x="1124" y="858"/>
                  </a:lnTo>
                  <a:lnTo>
                    <a:pt x="1130" y="858"/>
                  </a:lnTo>
                  <a:lnTo>
                    <a:pt x="1130" y="858"/>
                  </a:lnTo>
                  <a:lnTo>
                    <a:pt x="1134" y="862"/>
                  </a:lnTo>
                  <a:lnTo>
                    <a:pt x="1134" y="862"/>
                  </a:lnTo>
                  <a:lnTo>
                    <a:pt x="1134" y="866"/>
                  </a:lnTo>
                  <a:lnTo>
                    <a:pt x="1136" y="870"/>
                  </a:lnTo>
                  <a:lnTo>
                    <a:pt x="1136" y="870"/>
                  </a:lnTo>
                  <a:lnTo>
                    <a:pt x="1138" y="872"/>
                  </a:lnTo>
                  <a:lnTo>
                    <a:pt x="1142" y="874"/>
                  </a:lnTo>
                  <a:lnTo>
                    <a:pt x="1142" y="874"/>
                  </a:lnTo>
                  <a:lnTo>
                    <a:pt x="1142" y="888"/>
                  </a:lnTo>
                  <a:lnTo>
                    <a:pt x="1140" y="890"/>
                  </a:lnTo>
                  <a:lnTo>
                    <a:pt x="1140" y="890"/>
                  </a:lnTo>
                  <a:lnTo>
                    <a:pt x="1140" y="896"/>
                  </a:lnTo>
                  <a:lnTo>
                    <a:pt x="1142" y="900"/>
                  </a:lnTo>
                  <a:lnTo>
                    <a:pt x="1142" y="900"/>
                  </a:lnTo>
                  <a:lnTo>
                    <a:pt x="1146" y="894"/>
                  </a:lnTo>
                  <a:lnTo>
                    <a:pt x="1146" y="894"/>
                  </a:lnTo>
                  <a:lnTo>
                    <a:pt x="1150" y="894"/>
                  </a:lnTo>
                  <a:lnTo>
                    <a:pt x="1150" y="894"/>
                  </a:lnTo>
                  <a:lnTo>
                    <a:pt x="1146" y="912"/>
                  </a:lnTo>
                  <a:lnTo>
                    <a:pt x="1146" y="912"/>
                  </a:lnTo>
                  <a:lnTo>
                    <a:pt x="1150" y="914"/>
                  </a:lnTo>
                  <a:lnTo>
                    <a:pt x="1154" y="916"/>
                  </a:lnTo>
                  <a:lnTo>
                    <a:pt x="1154" y="916"/>
                  </a:lnTo>
                  <a:lnTo>
                    <a:pt x="1156" y="922"/>
                  </a:lnTo>
                  <a:lnTo>
                    <a:pt x="1156" y="928"/>
                  </a:lnTo>
                  <a:lnTo>
                    <a:pt x="1156" y="928"/>
                  </a:lnTo>
                  <a:lnTo>
                    <a:pt x="1160" y="932"/>
                  </a:lnTo>
                  <a:lnTo>
                    <a:pt x="1160" y="932"/>
                  </a:lnTo>
                  <a:lnTo>
                    <a:pt x="1162" y="938"/>
                  </a:lnTo>
                  <a:lnTo>
                    <a:pt x="1162" y="938"/>
                  </a:lnTo>
                  <a:lnTo>
                    <a:pt x="1164" y="938"/>
                  </a:lnTo>
                  <a:lnTo>
                    <a:pt x="1166" y="938"/>
                  </a:lnTo>
                  <a:lnTo>
                    <a:pt x="1166" y="938"/>
                  </a:lnTo>
                  <a:lnTo>
                    <a:pt x="1166" y="940"/>
                  </a:lnTo>
                  <a:lnTo>
                    <a:pt x="1168" y="944"/>
                  </a:lnTo>
                  <a:lnTo>
                    <a:pt x="1168" y="944"/>
                  </a:lnTo>
                  <a:lnTo>
                    <a:pt x="1170" y="944"/>
                  </a:lnTo>
                  <a:lnTo>
                    <a:pt x="1172" y="944"/>
                  </a:lnTo>
                  <a:lnTo>
                    <a:pt x="1172" y="944"/>
                  </a:lnTo>
                  <a:lnTo>
                    <a:pt x="1172" y="940"/>
                  </a:lnTo>
                  <a:lnTo>
                    <a:pt x="1172" y="940"/>
                  </a:lnTo>
                  <a:lnTo>
                    <a:pt x="1172" y="938"/>
                  </a:lnTo>
                  <a:lnTo>
                    <a:pt x="1172" y="938"/>
                  </a:lnTo>
                  <a:lnTo>
                    <a:pt x="1172" y="936"/>
                  </a:lnTo>
                  <a:lnTo>
                    <a:pt x="1172" y="936"/>
                  </a:lnTo>
                  <a:lnTo>
                    <a:pt x="1176" y="932"/>
                  </a:lnTo>
                  <a:lnTo>
                    <a:pt x="1176" y="932"/>
                  </a:lnTo>
                  <a:lnTo>
                    <a:pt x="1176" y="922"/>
                  </a:lnTo>
                  <a:lnTo>
                    <a:pt x="1178" y="916"/>
                  </a:lnTo>
                  <a:lnTo>
                    <a:pt x="1178" y="916"/>
                  </a:lnTo>
                  <a:lnTo>
                    <a:pt x="1176" y="916"/>
                  </a:lnTo>
                  <a:lnTo>
                    <a:pt x="1176" y="914"/>
                  </a:lnTo>
                  <a:lnTo>
                    <a:pt x="1176" y="910"/>
                  </a:lnTo>
                  <a:lnTo>
                    <a:pt x="1174" y="910"/>
                  </a:lnTo>
                  <a:lnTo>
                    <a:pt x="1174" y="910"/>
                  </a:lnTo>
                  <a:lnTo>
                    <a:pt x="1174" y="904"/>
                  </a:lnTo>
                  <a:lnTo>
                    <a:pt x="1174" y="900"/>
                  </a:lnTo>
                  <a:lnTo>
                    <a:pt x="1174" y="900"/>
                  </a:lnTo>
                  <a:lnTo>
                    <a:pt x="1170" y="894"/>
                  </a:lnTo>
                  <a:lnTo>
                    <a:pt x="1170" y="894"/>
                  </a:lnTo>
                  <a:lnTo>
                    <a:pt x="1170" y="892"/>
                  </a:lnTo>
                  <a:lnTo>
                    <a:pt x="1170" y="888"/>
                  </a:lnTo>
                  <a:lnTo>
                    <a:pt x="1170" y="888"/>
                  </a:lnTo>
                  <a:lnTo>
                    <a:pt x="1168" y="886"/>
                  </a:lnTo>
                  <a:lnTo>
                    <a:pt x="1166" y="884"/>
                  </a:lnTo>
                  <a:lnTo>
                    <a:pt x="1166" y="884"/>
                  </a:lnTo>
                  <a:lnTo>
                    <a:pt x="1168" y="880"/>
                  </a:lnTo>
                  <a:lnTo>
                    <a:pt x="1168" y="880"/>
                  </a:lnTo>
                  <a:lnTo>
                    <a:pt x="1164" y="874"/>
                  </a:lnTo>
                  <a:lnTo>
                    <a:pt x="1162" y="868"/>
                  </a:lnTo>
                  <a:lnTo>
                    <a:pt x="1162" y="868"/>
                  </a:lnTo>
                  <a:lnTo>
                    <a:pt x="1162" y="862"/>
                  </a:lnTo>
                  <a:lnTo>
                    <a:pt x="1160" y="856"/>
                  </a:lnTo>
                  <a:lnTo>
                    <a:pt x="1160" y="856"/>
                  </a:lnTo>
                  <a:lnTo>
                    <a:pt x="1156" y="854"/>
                  </a:lnTo>
                  <a:lnTo>
                    <a:pt x="1156" y="852"/>
                  </a:lnTo>
                  <a:lnTo>
                    <a:pt x="1156" y="852"/>
                  </a:lnTo>
                  <a:lnTo>
                    <a:pt x="1160" y="848"/>
                  </a:lnTo>
                  <a:lnTo>
                    <a:pt x="1160" y="848"/>
                  </a:lnTo>
                  <a:lnTo>
                    <a:pt x="1160" y="844"/>
                  </a:lnTo>
                  <a:lnTo>
                    <a:pt x="1160" y="840"/>
                  </a:lnTo>
                  <a:lnTo>
                    <a:pt x="1162" y="840"/>
                  </a:lnTo>
                  <a:lnTo>
                    <a:pt x="1162" y="840"/>
                  </a:lnTo>
                  <a:lnTo>
                    <a:pt x="1164" y="830"/>
                  </a:lnTo>
                  <a:lnTo>
                    <a:pt x="1164" y="828"/>
                  </a:lnTo>
                  <a:lnTo>
                    <a:pt x="1170" y="824"/>
                  </a:lnTo>
                  <a:lnTo>
                    <a:pt x="1168" y="820"/>
                  </a:lnTo>
                  <a:lnTo>
                    <a:pt x="1168" y="820"/>
                  </a:lnTo>
                  <a:lnTo>
                    <a:pt x="1170" y="820"/>
                  </a:lnTo>
                  <a:lnTo>
                    <a:pt x="1174" y="818"/>
                  </a:lnTo>
                  <a:lnTo>
                    <a:pt x="1174" y="818"/>
                  </a:lnTo>
                  <a:lnTo>
                    <a:pt x="1174" y="816"/>
                  </a:lnTo>
                  <a:lnTo>
                    <a:pt x="1176" y="812"/>
                  </a:lnTo>
                  <a:lnTo>
                    <a:pt x="1176" y="812"/>
                  </a:lnTo>
                  <a:lnTo>
                    <a:pt x="1178" y="812"/>
                  </a:lnTo>
                  <a:lnTo>
                    <a:pt x="1180" y="812"/>
                  </a:lnTo>
                  <a:lnTo>
                    <a:pt x="1180" y="812"/>
                  </a:lnTo>
                  <a:lnTo>
                    <a:pt x="1184" y="808"/>
                  </a:lnTo>
                  <a:lnTo>
                    <a:pt x="1184" y="808"/>
                  </a:lnTo>
                  <a:lnTo>
                    <a:pt x="1184" y="806"/>
                  </a:lnTo>
                  <a:lnTo>
                    <a:pt x="1184" y="806"/>
                  </a:lnTo>
                  <a:lnTo>
                    <a:pt x="1188" y="806"/>
                  </a:lnTo>
                  <a:lnTo>
                    <a:pt x="1188" y="806"/>
                  </a:lnTo>
                  <a:lnTo>
                    <a:pt x="1190" y="798"/>
                  </a:lnTo>
                  <a:lnTo>
                    <a:pt x="1190" y="798"/>
                  </a:lnTo>
                  <a:lnTo>
                    <a:pt x="1192" y="798"/>
                  </a:lnTo>
                  <a:lnTo>
                    <a:pt x="1194" y="798"/>
                  </a:lnTo>
                  <a:lnTo>
                    <a:pt x="1194" y="798"/>
                  </a:lnTo>
                  <a:lnTo>
                    <a:pt x="1198" y="796"/>
                  </a:lnTo>
                  <a:lnTo>
                    <a:pt x="1200" y="794"/>
                  </a:lnTo>
                  <a:lnTo>
                    <a:pt x="1200" y="794"/>
                  </a:lnTo>
                  <a:lnTo>
                    <a:pt x="1202" y="794"/>
                  </a:lnTo>
                  <a:lnTo>
                    <a:pt x="1206" y="794"/>
                  </a:lnTo>
                  <a:lnTo>
                    <a:pt x="1212" y="784"/>
                  </a:lnTo>
                  <a:lnTo>
                    <a:pt x="1212" y="784"/>
                  </a:lnTo>
                  <a:lnTo>
                    <a:pt x="1212" y="782"/>
                  </a:lnTo>
                  <a:lnTo>
                    <a:pt x="1212" y="782"/>
                  </a:lnTo>
                  <a:lnTo>
                    <a:pt x="1218" y="778"/>
                  </a:lnTo>
                  <a:lnTo>
                    <a:pt x="1218" y="778"/>
                  </a:lnTo>
                  <a:lnTo>
                    <a:pt x="1216" y="772"/>
                  </a:lnTo>
                  <a:lnTo>
                    <a:pt x="1216" y="772"/>
                  </a:lnTo>
                  <a:lnTo>
                    <a:pt x="1220" y="772"/>
                  </a:lnTo>
                  <a:lnTo>
                    <a:pt x="1220" y="770"/>
                  </a:lnTo>
                  <a:lnTo>
                    <a:pt x="1222" y="770"/>
                  </a:lnTo>
                  <a:lnTo>
                    <a:pt x="1222" y="770"/>
                  </a:lnTo>
                  <a:lnTo>
                    <a:pt x="1218" y="764"/>
                  </a:lnTo>
                  <a:lnTo>
                    <a:pt x="1218" y="764"/>
                  </a:lnTo>
                  <a:lnTo>
                    <a:pt x="1226" y="762"/>
                  </a:lnTo>
                  <a:lnTo>
                    <a:pt x="1226" y="764"/>
                  </a:lnTo>
                  <a:lnTo>
                    <a:pt x="1226" y="764"/>
                  </a:lnTo>
                  <a:lnTo>
                    <a:pt x="1230" y="766"/>
                  </a:lnTo>
                  <a:lnTo>
                    <a:pt x="1230" y="766"/>
                  </a:lnTo>
                  <a:lnTo>
                    <a:pt x="1234" y="762"/>
                  </a:lnTo>
                  <a:lnTo>
                    <a:pt x="1234" y="760"/>
                  </a:lnTo>
                  <a:lnTo>
                    <a:pt x="1230" y="762"/>
                  </a:lnTo>
                  <a:lnTo>
                    <a:pt x="1230" y="762"/>
                  </a:lnTo>
                  <a:lnTo>
                    <a:pt x="1230" y="758"/>
                  </a:lnTo>
                  <a:lnTo>
                    <a:pt x="1222" y="756"/>
                  </a:lnTo>
                  <a:lnTo>
                    <a:pt x="1222" y="756"/>
                  </a:lnTo>
                  <a:lnTo>
                    <a:pt x="1222" y="752"/>
                  </a:lnTo>
                  <a:lnTo>
                    <a:pt x="1222" y="752"/>
                  </a:lnTo>
                  <a:lnTo>
                    <a:pt x="1226" y="752"/>
                  </a:lnTo>
                  <a:lnTo>
                    <a:pt x="1230" y="750"/>
                  </a:lnTo>
                  <a:lnTo>
                    <a:pt x="1230" y="750"/>
                  </a:lnTo>
                  <a:lnTo>
                    <a:pt x="1230" y="748"/>
                  </a:lnTo>
                  <a:lnTo>
                    <a:pt x="1230" y="748"/>
                  </a:lnTo>
                  <a:lnTo>
                    <a:pt x="1230" y="746"/>
                  </a:lnTo>
                  <a:lnTo>
                    <a:pt x="1228" y="744"/>
                  </a:lnTo>
                  <a:lnTo>
                    <a:pt x="1228" y="744"/>
                  </a:lnTo>
                  <a:lnTo>
                    <a:pt x="1230" y="744"/>
                  </a:lnTo>
                  <a:lnTo>
                    <a:pt x="1230" y="742"/>
                  </a:lnTo>
                  <a:lnTo>
                    <a:pt x="1220" y="738"/>
                  </a:lnTo>
                  <a:lnTo>
                    <a:pt x="1220" y="738"/>
                  </a:lnTo>
                  <a:lnTo>
                    <a:pt x="1220" y="734"/>
                  </a:lnTo>
                  <a:lnTo>
                    <a:pt x="1220" y="734"/>
                  </a:lnTo>
                  <a:lnTo>
                    <a:pt x="1218" y="732"/>
                  </a:lnTo>
                  <a:lnTo>
                    <a:pt x="1218" y="732"/>
                  </a:lnTo>
                  <a:lnTo>
                    <a:pt x="1226" y="730"/>
                  </a:lnTo>
                  <a:lnTo>
                    <a:pt x="1226" y="730"/>
                  </a:lnTo>
                  <a:lnTo>
                    <a:pt x="1224" y="726"/>
                  </a:lnTo>
                  <a:lnTo>
                    <a:pt x="1220" y="722"/>
                  </a:lnTo>
                  <a:lnTo>
                    <a:pt x="1220" y="722"/>
                  </a:lnTo>
                  <a:lnTo>
                    <a:pt x="1222" y="722"/>
                  </a:lnTo>
                  <a:lnTo>
                    <a:pt x="1222" y="720"/>
                  </a:lnTo>
                  <a:lnTo>
                    <a:pt x="1222" y="720"/>
                  </a:lnTo>
                  <a:lnTo>
                    <a:pt x="1216" y="714"/>
                  </a:lnTo>
                  <a:lnTo>
                    <a:pt x="1216" y="714"/>
                  </a:lnTo>
                  <a:lnTo>
                    <a:pt x="1218" y="712"/>
                  </a:lnTo>
                  <a:lnTo>
                    <a:pt x="1218" y="712"/>
                  </a:lnTo>
                  <a:lnTo>
                    <a:pt x="1218" y="706"/>
                  </a:lnTo>
                  <a:lnTo>
                    <a:pt x="1220" y="706"/>
                  </a:lnTo>
                  <a:lnTo>
                    <a:pt x="1220" y="706"/>
                  </a:lnTo>
                  <a:lnTo>
                    <a:pt x="1222" y="698"/>
                  </a:lnTo>
                  <a:lnTo>
                    <a:pt x="1222" y="688"/>
                  </a:lnTo>
                  <a:lnTo>
                    <a:pt x="1222" y="688"/>
                  </a:lnTo>
                  <a:lnTo>
                    <a:pt x="1226" y="688"/>
                  </a:lnTo>
                  <a:lnTo>
                    <a:pt x="1228" y="686"/>
                  </a:lnTo>
                  <a:lnTo>
                    <a:pt x="1228" y="686"/>
                  </a:lnTo>
                  <a:lnTo>
                    <a:pt x="1234" y="686"/>
                  </a:lnTo>
                  <a:lnTo>
                    <a:pt x="1234" y="686"/>
                  </a:lnTo>
                  <a:lnTo>
                    <a:pt x="1234" y="684"/>
                  </a:lnTo>
                  <a:lnTo>
                    <a:pt x="1236" y="682"/>
                  </a:lnTo>
                  <a:lnTo>
                    <a:pt x="1236" y="682"/>
                  </a:lnTo>
                  <a:lnTo>
                    <a:pt x="1236" y="686"/>
                  </a:lnTo>
                  <a:lnTo>
                    <a:pt x="1236" y="686"/>
                  </a:lnTo>
                  <a:lnTo>
                    <a:pt x="1228" y="696"/>
                  </a:lnTo>
                  <a:lnTo>
                    <a:pt x="1230" y="698"/>
                  </a:lnTo>
                  <a:lnTo>
                    <a:pt x="1230" y="698"/>
                  </a:lnTo>
                  <a:lnTo>
                    <a:pt x="1228" y="700"/>
                  </a:lnTo>
                  <a:lnTo>
                    <a:pt x="1224" y="702"/>
                  </a:lnTo>
                  <a:lnTo>
                    <a:pt x="1224" y="702"/>
                  </a:lnTo>
                  <a:lnTo>
                    <a:pt x="1226" y="704"/>
                  </a:lnTo>
                  <a:lnTo>
                    <a:pt x="1226" y="706"/>
                  </a:lnTo>
                  <a:lnTo>
                    <a:pt x="1226" y="706"/>
                  </a:lnTo>
                  <a:lnTo>
                    <a:pt x="1228" y="708"/>
                  </a:lnTo>
                  <a:lnTo>
                    <a:pt x="1226" y="708"/>
                  </a:lnTo>
                  <a:lnTo>
                    <a:pt x="1226" y="708"/>
                  </a:lnTo>
                  <a:lnTo>
                    <a:pt x="1226" y="712"/>
                  </a:lnTo>
                  <a:lnTo>
                    <a:pt x="1226" y="716"/>
                  </a:lnTo>
                  <a:lnTo>
                    <a:pt x="1226" y="716"/>
                  </a:lnTo>
                  <a:lnTo>
                    <a:pt x="1226" y="716"/>
                  </a:lnTo>
                  <a:lnTo>
                    <a:pt x="1234" y="714"/>
                  </a:lnTo>
                  <a:lnTo>
                    <a:pt x="1234" y="714"/>
                  </a:lnTo>
                  <a:lnTo>
                    <a:pt x="1234" y="720"/>
                  </a:lnTo>
                  <a:lnTo>
                    <a:pt x="1234" y="720"/>
                  </a:lnTo>
                  <a:lnTo>
                    <a:pt x="1242" y="718"/>
                  </a:lnTo>
                  <a:lnTo>
                    <a:pt x="1242" y="716"/>
                  </a:lnTo>
                  <a:lnTo>
                    <a:pt x="1242" y="716"/>
                  </a:lnTo>
                  <a:lnTo>
                    <a:pt x="1242" y="714"/>
                  </a:lnTo>
                  <a:lnTo>
                    <a:pt x="1242" y="712"/>
                  </a:lnTo>
                  <a:lnTo>
                    <a:pt x="1242" y="712"/>
                  </a:lnTo>
                  <a:lnTo>
                    <a:pt x="1242" y="710"/>
                  </a:lnTo>
                  <a:lnTo>
                    <a:pt x="1242" y="710"/>
                  </a:lnTo>
                  <a:lnTo>
                    <a:pt x="1244" y="710"/>
                  </a:lnTo>
                  <a:lnTo>
                    <a:pt x="1244" y="710"/>
                  </a:lnTo>
                  <a:lnTo>
                    <a:pt x="1244" y="706"/>
                  </a:lnTo>
                  <a:lnTo>
                    <a:pt x="1242" y="706"/>
                  </a:lnTo>
                  <a:lnTo>
                    <a:pt x="1242" y="706"/>
                  </a:lnTo>
                  <a:lnTo>
                    <a:pt x="1244" y="702"/>
                  </a:lnTo>
                  <a:lnTo>
                    <a:pt x="1244" y="700"/>
                  </a:lnTo>
                  <a:lnTo>
                    <a:pt x="1242" y="700"/>
                  </a:lnTo>
                  <a:lnTo>
                    <a:pt x="1242" y="700"/>
                  </a:lnTo>
                  <a:lnTo>
                    <a:pt x="1240" y="694"/>
                  </a:lnTo>
                  <a:lnTo>
                    <a:pt x="1240" y="694"/>
                  </a:lnTo>
                  <a:lnTo>
                    <a:pt x="1240" y="694"/>
                  </a:lnTo>
                  <a:lnTo>
                    <a:pt x="1240" y="688"/>
                  </a:lnTo>
                  <a:lnTo>
                    <a:pt x="1240" y="688"/>
                  </a:lnTo>
                  <a:lnTo>
                    <a:pt x="1244" y="690"/>
                  </a:lnTo>
                  <a:lnTo>
                    <a:pt x="1248" y="694"/>
                  </a:lnTo>
                  <a:lnTo>
                    <a:pt x="1248" y="694"/>
                  </a:lnTo>
                  <a:lnTo>
                    <a:pt x="1252" y="694"/>
                  </a:lnTo>
                  <a:lnTo>
                    <a:pt x="1252" y="694"/>
                  </a:lnTo>
                  <a:lnTo>
                    <a:pt x="1258" y="682"/>
                  </a:lnTo>
                  <a:lnTo>
                    <a:pt x="1260" y="684"/>
                  </a:lnTo>
                  <a:lnTo>
                    <a:pt x="1260" y="684"/>
                  </a:lnTo>
                  <a:lnTo>
                    <a:pt x="1262" y="678"/>
                  </a:lnTo>
                  <a:lnTo>
                    <a:pt x="1262" y="678"/>
                  </a:lnTo>
                  <a:lnTo>
                    <a:pt x="1262" y="668"/>
                  </a:lnTo>
                  <a:lnTo>
                    <a:pt x="1262" y="668"/>
                  </a:lnTo>
                  <a:lnTo>
                    <a:pt x="1260" y="668"/>
                  </a:lnTo>
                  <a:lnTo>
                    <a:pt x="1260" y="668"/>
                  </a:lnTo>
                  <a:lnTo>
                    <a:pt x="1260" y="664"/>
                  </a:lnTo>
                  <a:lnTo>
                    <a:pt x="1262" y="664"/>
                  </a:lnTo>
                  <a:lnTo>
                    <a:pt x="1262" y="662"/>
                  </a:lnTo>
                  <a:lnTo>
                    <a:pt x="1262" y="662"/>
                  </a:lnTo>
                  <a:lnTo>
                    <a:pt x="1270" y="654"/>
                  </a:lnTo>
                  <a:lnTo>
                    <a:pt x="1270" y="652"/>
                  </a:lnTo>
                  <a:lnTo>
                    <a:pt x="1270" y="652"/>
                  </a:lnTo>
                  <a:lnTo>
                    <a:pt x="1274" y="652"/>
                  </a:lnTo>
                  <a:lnTo>
                    <a:pt x="1274" y="652"/>
                  </a:lnTo>
                  <a:lnTo>
                    <a:pt x="1276" y="652"/>
                  </a:lnTo>
                  <a:lnTo>
                    <a:pt x="1278" y="650"/>
                  </a:lnTo>
                  <a:lnTo>
                    <a:pt x="1278" y="650"/>
                  </a:lnTo>
                  <a:lnTo>
                    <a:pt x="1282" y="650"/>
                  </a:lnTo>
                  <a:lnTo>
                    <a:pt x="1282" y="650"/>
                  </a:lnTo>
                  <a:lnTo>
                    <a:pt x="1284" y="646"/>
                  </a:lnTo>
                  <a:lnTo>
                    <a:pt x="1284" y="646"/>
                  </a:lnTo>
                  <a:lnTo>
                    <a:pt x="1288" y="646"/>
                  </a:lnTo>
                  <a:lnTo>
                    <a:pt x="1292" y="646"/>
                  </a:lnTo>
                  <a:lnTo>
                    <a:pt x="1292" y="648"/>
                  </a:lnTo>
                  <a:lnTo>
                    <a:pt x="1292" y="648"/>
                  </a:lnTo>
                  <a:lnTo>
                    <a:pt x="1294" y="648"/>
                  </a:lnTo>
                  <a:lnTo>
                    <a:pt x="1296" y="648"/>
                  </a:lnTo>
                  <a:lnTo>
                    <a:pt x="1296" y="648"/>
                  </a:lnTo>
                  <a:lnTo>
                    <a:pt x="1294" y="646"/>
                  </a:lnTo>
                  <a:lnTo>
                    <a:pt x="1294" y="644"/>
                  </a:lnTo>
                  <a:lnTo>
                    <a:pt x="1296" y="640"/>
                  </a:lnTo>
                  <a:lnTo>
                    <a:pt x="1296" y="640"/>
                  </a:lnTo>
                  <a:lnTo>
                    <a:pt x="1298" y="640"/>
                  </a:lnTo>
                  <a:lnTo>
                    <a:pt x="1302" y="640"/>
                  </a:lnTo>
                  <a:lnTo>
                    <a:pt x="1302" y="640"/>
                  </a:lnTo>
                  <a:lnTo>
                    <a:pt x="1302" y="644"/>
                  </a:lnTo>
                  <a:lnTo>
                    <a:pt x="1302" y="644"/>
                  </a:lnTo>
                  <a:lnTo>
                    <a:pt x="1302" y="644"/>
                  </a:lnTo>
                  <a:lnTo>
                    <a:pt x="1306" y="644"/>
                  </a:lnTo>
                  <a:lnTo>
                    <a:pt x="1306" y="644"/>
                  </a:lnTo>
                  <a:lnTo>
                    <a:pt x="1308" y="642"/>
                  </a:lnTo>
                  <a:lnTo>
                    <a:pt x="1308" y="642"/>
                  </a:lnTo>
                  <a:lnTo>
                    <a:pt x="1312" y="642"/>
                  </a:lnTo>
                  <a:lnTo>
                    <a:pt x="1312" y="642"/>
                  </a:lnTo>
                  <a:lnTo>
                    <a:pt x="1310" y="638"/>
                  </a:lnTo>
                  <a:lnTo>
                    <a:pt x="1310" y="638"/>
                  </a:lnTo>
                  <a:lnTo>
                    <a:pt x="1304" y="636"/>
                  </a:lnTo>
                  <a:lnTo>
                    <a:pt x="1302" y="634"/>
                  </a:lnTo>
                  <a:lnTo>
                    <a:pt x="1302" y="634"/>
                  </a:lnTo>
                  <a:lnTo>
                    <a:pt x="1302" y="632"/>
                  </a:lnTo>
                  <a:lnTo>
                    <a:pt x="1302" y="632"/>
                  </a:lnTo>
                  <a:lnTo>
                    <a:pt x="1308" y="630"/>
                  </a:lnTo>
                  <a:lnTo>
                    <a:pt x="1308" y="630"/>
                  </a:lnTo>
                  <a:lnTo>
                    <a:pt x="1306" y="624"/>
                  </a:lnTo>
                  <a:lnTo>
                    <a:pt x="1306" y="622"/>
                  </a:lnTo>
                  <a:lnTo>
                    <a:pt x="1312" y="616"/>
                  </a:lnTo>
                  <a:lnTo>
                    <a:pt x="1312" y="614"/>
                  </a:lnTo>
                  <a:lnTo>
                    <a:pt x="1310" y="614"/>
                  </a:lnTo>
                  <a:lnTo>
                    <a:pt x="1310" y="614"/>
                  </a:lnTo>
                  <a:lnTo>
                    <a:pt x="1314" y="606"/>
                  </a:lnTo>
                  <a:lnTo>
                    <a:pt x="1314" y="606"/>
                  </a:lnTo>
                  <a:lnTo>
                    <a:pt x="1318" y="606"/>
                  </a:lnTo>
                  <a:lnTo>
                    <a:pt x="1318" y="606"/>
                  </a:lnTo>
                  <a:lnTo>
                    <a:pt x="1318" y="608"/>
                  </a:lnTo>
                  <a:lnTo>
                    <a:pt x="1318" y="606"/>
                  </a:lnTo>
                  <a:lnTo>
                    <a:pt x="1320" y="604"/>
                  </a:lnTo>
                  <a:lnTo>
                    <a:pt x="1320" y="604"/>
                  </a:lnTo>
                  <a:lnTo>
                    <a:pt x="1322" y="606"/>
                  </a:lnTo>
                  <a:lnTo>
                    <a:pt x="1322" y="608"/>
                  </a:lnTo>
                  <a:lnTo>
                    <a:pt x="1324" y="608"/>
                  </a:lnTo>
                  <a:lnTo>
                    <a:pt x="1324" y="608"/>
                  </a:lnTo>
                  <a:lnTo>
                    <a:pt x="1324" y="604"/>
                  </a:lnTo>
                  <a:lnTo>
                    <a:pt x="1324" y="604"/>
                  </a:lnTo>
                  <a:lnTo>
                    <a:pt x="1328" y="606"/>
                  </a:lnTo>
                  <a:lnTo>
                    <a:pt x="1328" y="606"/>
                  </a:lnTo>
                  <a:lnTo>
                    <a:pt x="1332" y="594"/>
                  </a:lnTo>
                  <a:lnTo>
                    <a:pt x="1332" y="594"/>
                  </a:lnTo>
                  <a:lnTo>
                    <a:pt x="1334" y="600"/>
                  </a:lnTo>
                  <a:lnTo>
                    <a:pt x="1338" y="600"/>
                  </a:lnTo>
                  <a:lnTo>
                    <a:pt x="1338" y="600"/>
                  </a:lnTo>
                  <a:lnTo>
                    <a:pt x="1338" y="596"/>
                  </a:lnTo>
                  <a:lnTo>
                    <a:pt x="1338" y="596"/>
                  </a:lnTo>
                  <a:lnTo>
                    <a:pt x="1342" y="600"/>
                  </a:lnTo>
                  <a:lnTo>
                    <a:pt x="1342" y="600"/>
                  </a:lnTo>
                  <a:lnTo>
                    <a:pt x="1344" y="598"/>
                  </a:lnTo>
                  <a:lnTo>
                    <a:pt x="1346" y="598"/>
                  </a:lnTo>
                  <a:lnTo>
                    <a:pt x="1346" y="598"/>
                  </a:lnTo>
                  <a:lnTo>
                    <a:pt x="1348" y="594"/>
                  </a:lnTo>
                  <a:lnTo>
                    <a:pt x="1348" y="594"/>
                  </a:lnTo>
                  <a:lnTo>
                    <a:pt x="1352" y="592"/>
                  </a:lnTo>
                  <a:lnTo>
                    <a:pt x="1352" y="592"/>
                  </a:lnTo>
                  <a:lnTo>
                    <a:pt x="1350" y="582"/>
                  </a:lnTo>
                  <a:lnTo>
                    <a:pt x="1350" y="582"/>
                  </a:lnTo>
                  <a:lnTo>
                    <a:pt x="1350" y="582"/>
                  </a:lnTo>
                  <a:lnTo>
                    <a:pt x="1350" y="582"/>
                  </a:lnTo>
                  <a:lnTo>
                    <a:pt x="1350" y="580"/>
                  </a:lnTo>
                  <a:lnTo>
                    <a:pt x="1350" y="580"/>
                  </a:lnTo>
                  <a:lnTo>
                    <a:pt x="1348" y="580"/>
                  </a:lnTo>
                  <a:lnTo>
                    <a:pt x="1348" y="580"/>
                  </a:lnTo>
                  <a:lnTo>
                    <a:pt x="1348" y="578"/>
                  </a:lnTo>
                  <a:lnTo>
                    <a:pt x="1346" y="576"/>
                  </a:lnTo>
                  <a:lnTo>
                    <a:pt x="1348" y="572"/>
                  </a:lnTo>
                  <a:lnTo>
                    <a:pt x="1348" y="572"/>
                  </a:lnTo>
                  <a:lnTo>
                    <a:pt x="1346" y="570"/>
                  </a:lnTo>
                  <a:lnTo>
                    <a:pt x="1344" y="570"/>
                  </a:lnTo>
                  <a:lnTo>
                    <a:pt x="1342" y="570"/>
                  </a:lnTo>
                  <a:lnTo>
                    <a:pt x="1342" y="570"/>
                  </a:lnTo>
                  <a:lnTo>
                    <a:pt x="1342" y="564"/>
                  </a:lnTo>
                  <a:lnTo>
                    <a:pt x="1342" y="550"/>
                  </a:lnTo>
                  <a:lnTo>
                    <a:pt x="1342" y="550"/>
                  </a:lnTo>
                  <a:lnTo>
                    <a:pt x="1342" y="546"/>
                  </a:lnTo>
                  <a:lnTo>
                    <a:pt x="1340" y="544"/>
                  </a:lnTo>
                  <a:lnTo>
                    <a:pt x="1334" y="540"/>
                  </a:lnTo>
                  <a:lnTo>
                    <a:pt x="1334" y="540"/>
                  </a:lnTo>
                  <a:lnTo>
                    <a:pt x="1330" y="540"/>
                  </a:lnTo>
                  <a:lnTo>
                    <a:pt x="1328" y="544"/>
                  </a:lnTo>
                  <a:lnTo>
                    <a:pt x="1326" y="546"/>
                  </a:lnTo>
                  <a:lnTo>
                    <a:pt x="1326" y="544"/>
                  </a:lnTo>
                  <a:lnTo>
                    <a:pt x="1326" y="544"/>
                  </a:lnTo>
                  <a:lnTo>
                    <a:pt x="1324" y="540"/>
                  </a:lnTo>
                  <a:lnTo>
                    <a:pt x="1322" y="540"/>
                  </a:lnTo>
                  <a:lnTo>
                    <a:pt x="1320" y="542"/>
                  </a:lnTo>
                  <a:lnTo>
                    <a:pt x="1318" y="550"/>
                  </a:lnTo>
                  <a:lnTo>
                    <a:pt x="1318" y="550"/>
                  </a:lnTo>
                  <a:lnTo>
                    <a:pt x="1314" y="554"/>
                  </a:lnTo>
                  <a:lnTo>
                    <a:pt x="1314" y="560"/>
                  </a:lnTo>
                  <a:lnTo>
                    <a:pt x="1314" y="560"/>
                  </a:lnTo>
                  <a:lnTo>
                    <a:pt x="1312" y="562"/>
                  </a:lnTo>
                  <a:lnTo>
                    <a:pt x="1308" y="566"/>
                  </a:lnTo>
                  <a:lnTo>
                    <a:pt x="1302" y="572"/>
                  </a:lnTo>
                  <a:lnTo>
                    <a:pt x="1302" y="572"/>
                  </a:lnTo>
                  <a:lnTo>
                    <a:pt x="1298" y="574"/>
                  </a:lnTo>
                  <a:lnTo>
                    <a:pt x="1298" y="576"/>
                  </a:lnTo>
                  <a:lnTo>
                    <a:pt x="1298" y="576"/>
                  </a:lnTo>
                  <a:lnTo>
                    <a:pt x="1280" y="580"/>
                  </a:lnTo>
                  <a:lnTo>
                    <a:pt x="1258" y="582"/>
                  </a:lnTo>
                  <a:lnTo>
                    <a:pt x="1258" y="582"/>
                  </a:lnTo>
                  <a:lnTo>
                    <a:pt x="1254" y="580"/>
                  </a:lnTo>
                  <a:lnTo>
                    <a:pt x="1244" y="586"/>
                  </a:lnTo>
                  <a:lnTo>
                    <a:pt x="1244" y="586"/>
                  </a:lnTo>
                  <a:lnTo>
                    <a:pt x="1234" y="592"/>
                  </a:lnTo>
                  <a:lnTo>
                    <a:pt x="1232" y="594"/>
                  </a:lnTo>
                  <a:lnTo>
                    <a:pt x="1232" y="594"/>
                  </a:lnTo>
                  <a:lnTo>
                    <a:pt x="1232" y="596"/>
                  </a:lnTo>
                  <a:lnTo>
                    <a:pt x="1236" y="592"/>
                  </a:lnTo>
                  <a:lnTo>
                    <a:pt x="1236" y="592"/>
                  </a:lnTo>
                  <a:lnTo>
                    <a:pt x="1236" y="594"/>
                  </a:lnTo>
                  <a:lnTo>
                    <a:pt x="1236" y="598"/>
                  </a:lnTo>
                  <a:lnTo>
                    <a:pt x="1236" y="598"/>
                  </a:lnTo>
                  <a:lnTo>
                    <a:pt x="1230" y="600"/>
                  </a:lnTo>
                  <a:lnTo>
                    <a:pt x="1230" y="600"/>
                  </a:lnTo>
                  <a:lnTo>
                    <a:pt x="1232" y="602"/>
                  </a:lnTo>
                  <a:lnTo>
                    <a:pt x="1232" y="606"/>
                  </a:lnTo>
                  <a:lnTo>
                    <a:pt x="1232" y="606"/>
                  </a:lnTo>
                  <a:lnTo>
                    <a:pt x="1228" y="608"/>
                  </a:lnTo>
                  <a:lnTo>
                    <a:pt x="1228" y="608"/>
                  </a:lnTo>
                  <a:lnTo>
                    <a:pt x="1230" y="610"/>
                  </a:lnTo>
                  <a:lnTo>
                    <a:pt x="1228" y="612"/>
                  </a:lnTo>
                  <a:lnTo>
                    <a:pt x="1228" y="612"/>
                  </a:lnTo>
                  <a:lnTo>
                    <a:pt x="1224" y="612"/>
                  </a:lnTo>
                  <a:lnTo>
                    <a:pt x="1220" y="614"/>
                  </a:lnTo>
                  <a:lnTo>
                    <a:pt x="1220" y="614"/>
                  </a:lnTo>
                  <a:lnTo>
                    <a:pt x="1218" y="616"/>
                  </a:lnTo>
                  <a:lnTo>
                    <a:pt x="1218" y="616"/>
                  </a:lnTo>
                  <a:lnTo>
                    <a:pt x="1216" y="616"/>
                  </a:lnTo>
                  <a:lnTo>
                    <a:pt x="1212" y="616"/>
                  </a:lnTo>
                  <a:lnTo>
                    <a:pt x="1210" y="618"/>
                  </a:lnTo>
                  <a:lnTo>
                    <a:pt x="1210" y="618"/>
                  </a:lnTo>
                  <a:lnTo>
                    <a:pt x="1200" y="616"/>
                  </a:lnTo>
                  <a:lnTo>
                    <a:pt x="1190" y="616"/>
                  </a:lnTo>
                  <a:lnTo>
                    <a:pt x="1190" y="616"/>
                  </a:lnTo>
                  <a:lnTo>
                    <a:pt x="1190" y="618"/>
                  </a:lnTo>
                  <a:lnTo>
                    <a:pt x="1188" y="620"/>
                  </a:lnTo>
                  <a:lnTo>
                    <a:pt x="1188" y="620"/>
                  </a:lnTo>
                  <a:lnTo>
                    <a:pt x="1192" y="624"/>
                  </a:lnTo>
                  <a:lnTo>
                    <a:pt x="1192" y="624"/>
                  </a:lnTo>
                  <a:lnTo>
                    <a:pt x="1186" y="630"/>
                  </a:lnTo>
                  <a:lnTo>
                    <a:pt x="1180" y="636"/>
                  </a:lnTo>
                  <a:lnTo>
                    <a:pt x="1180" y="636"/>
                  </a:lnTo>
                  <a:lnTo>
                    <a:pt x="1174" y="636"/>
                  </a:lnTo>
                  <a:lnTo>
                    <a:pt x="1174" y="636"/>
                  </a:lnTo>
                  <a:lnTo>
                    <a:pt x="1170" y="640"/>
                  </a:lnTo>
                  <a:lnTo>
                    <a:pt x="1170" y="640"/>
                  </a:lnTo>
                  <a:lnTo>
                    <a:pt x="1164" y="640"/>
                  </a:lnTo>
                  <a:lnTo>
                    <a:pt x="1158" y="642"/>
                  </a:lnTo>
                  <a:lnTo>
                    <a:pt x="1158" y="644"/>
                  </a:lnTo>
                  <a:lnTo>
                    <a:pt x="1158" y="644"/>
                  </a:lnTo>
                  <a:lnTo>
                    <a:pt x="1154" y="648"/>
                  </a:lnTo>
                  <a:lnTo>
                    <a:pt x="1146" y="652"/>
                  </a:lnTo>
                  <a:lnTo>
                    <a:pt x="1146" y="652"/>
                  </a:lnTo>
                  <a:lnTo>
                    <a:pt x="1142" y="652"/>
                  </a:lnTo>
                  <a:lnTo>
                    <a:pt x="1138" y="650"/>
                  </a:lnTo>
                  <a:lnTo>
                    <a:pt x="1138" y="650"/>
                  </a:lnTo>
                  <a:lnTo>
                    <a:pt x="1140" y="650"/>
                  </a:lnTo>
                  <a:lnTo>
                    <a:pt x="1140" y="648"/>
                  </a:lnTo>
                  <a:lnTo>
                    <a:pt x="1140" y="648"/>
                  </a:lnTo>
                  <a:lnTo>
                    <a:pt x="1138" y="648"/>
                  </a:lnTo>
                  <a:lnTo>
                    <a:pt x="1138" y="648"/>
                  </a:lnTo>
                  <a:lnTo>
                    <a:pt x="1136" y="646"/>
                  </a:lnTo>
                  <a:lnTo>
                    <a:pt x="1136" y="644"/>
                  </a:lnTo>
                  <a:lnTo>
                    <a:pt x="1136" y="644"/>
                  </a:lnTo>
                  <a:lnTo>
                    <a:pt x="1132" y="646"/>
                  </a:lnTo>
                  <a:lnTo>
                    <a:pt x="1132" y="642"/>
                  </a:lnTo>
                  <a:lnTo>
                    <a:pt x="1132" y="642"/>
                  </a:lnTo>
                  <a:lnTo>
                    <a:pt x="1138" y="638"/>
                  </a:lnTo>
                  <a:lnTo>
                    <a:pt x="1138" y="638"/>
                  </a:lnTo>
                  <a:lnTo>
                    <a:pt x="1138" y="636"/>
                  </a:lnTo>
                  <a:lnTo>
                    <a:pt x="1138" y="636"/>
                  </a:lnTo>
                  <a:lnTo>
                    <a:pt x="1142" y="632"/>
                  </a:lnTo>
                  <a:lnTo>
                    <a:pt x="1144" y="630"/>
                  </a:lnTo>
                  <a:lnTo>
                    <a:pt x="1144" y="628"/>
                  </a:lnTo>
                  <a:lnTo>
                    <a:pt x="1144" y="628"/>
                  </a:lnTo>
                  <a:lnTo>
                    <a:pt x="1146" y="622"/>
                  </a:lnTo>
                  <a:lnTo>
                    <a:pt x="1146" y="618"/>
                  </a:lnTo>
                  <a:lnTo>
                    <a:pt x="1146" y="618"/>
                  </a:lnTo>
                  <a:lnTo>
                    <a:pt x="1144" y="620"/>
                  </a:lnTo>
                  <a:lnTo>
                    <a:pt x="1144" y="620"/>
                  </a:lnTo>
                  <a:lnTo>
                    <a:pt x="1146" y="620"/>
                  </a:lnTo>
                  <a:lnTo>
                    <a:pt x="1144" y="614"/>
                  </a:lnTo>
                  <a:lnTo>
                    <a:pt x="1144" y="614"/>
                  </a:lnTo>
                  <a:lnTo>
                    <a:pt x="1142" y="606"/>
                  </a:lnTo>
                  <a:lnTo>
                    <a:pt x="1140" y="604"/>
                  </a:lnTo>
                  <a:lnTo>
                    <a:pt x="1134" y="602"/>
                  </a:lnTo>
                  <a:lnTo>
                    <a:pt x="1134" y="602"/>
                  </a:lnTo>
                  <a:lnTo>
                    <a:pt x="1132" y="606"/>
                  </a:lnTo>
                  <a:lnTo>
                    <a:pt x="1132" y="606"/>
                  </a:lnTo>
                  <a:lnTo>
                    <a:pt x="1130" y="608"/>
                  </a:lnTo>
                  <a:lnTo>
                    <a:pt x="1130" y="608"/>
                  </a:lnTo>
                  <a:lnTo>
                    <a:pt x="1128" y="608"/>
                  </a:lnTo>
                  <a:lnTo>
                    <a:pt x="1126" y="606"/>
                  </a:lnTo>
                  <a:lnTo>
                    <a:pt x="1126" y="604"/>
                  </a:lnTo>
                  <a:lnTo>
                    <a:pt x="1130" y="604"/>
                  </a:lnTo>
                  <a:lnTo>
                    <a:pt x="1130" y="604"/>
                  </a:lnTo>
                  <a:lnTo>
                    <a:pt x="1132" y="596"/>
                  </a:lnTo>
                  <a:lnTo>
                    <a:pt x="1134" y="590"/>
                  </a:lnTo>
                  <a:lnTo>
                    <a:pt x="1134" y="586"/>
                  </a:lnTo>
                  <a:lnTo>
                    <a:pt x="1134" y="586"/>
                  </a:lnTo>
                  <a:lnTo>
                    <a:pt x="1130" y="582"/>
                  </a:lnTo>
                  <a:lnTo>
                    <a:pt x="1130" y="582"/>
                  </a:lnTo>
                  <a:lnTo>
                    <a:pt x="1130" y="580"/>
                  </a:lnTo>
                  <a:lnTo>
                    <a:pt x="1132" y="578"/>
                  </a:lnTo>
                  <a:lnTo>
                    <a:pt x="1132" y="578"/>
                  </a:lnTo>
                  <a:lnTo>
                    <a:pt x="1128" y="574"/>
                  </a:lnTo>
                  <a:lnTo>
                    <a:pt x="1128" y="574"/>
                  </a:lnTo>
                  <a:lnTo>
                    <a:pt x="1124" y="574"/>
                  </a:lnTo>
                  <a:lnTo>
                    <a:pt x="1124" y="574"/>
                  </a:lnTo>
                  <a:lnTo>
                    <a:pt x="1120" y="570"/>
                  </a:lnTo>
                  <a:lnTo>
                    <a:pt x="1118" y="568"/>
                  </a:lnTo>
                  <a:lnTo>
                    <a:pt x="1118" y="568"/>
                  </a:lnTo>
                  <a:lnTo>
                    <a:pt x="1114" y="568"/>
                  </a:lnTo>
                  <a:lnTo>
                    <a:pt x="1114" y="568"/>
                  </a:lnTo>
                  <a:lnTo>
                    <a:pt x="1112" y="570"/>
                  </a:lnTo>
                  <a:lnTo>
                    <a:pt x="1112" y="570"/>
                  </a:lnTo>
                  <a:lnTo>
                    <a:pt x="1112" y="574"/>
                  </a:lnTo>
                  <a:lnTo>
                    <a:pt x="1112" y="574"/>
                  </a:lnTo>
                  <a:lnTo>
                    <a:pt x="1110" y="576"/>
                  </a:lnTo>
                  <a:lnTo>
                    <a:pt x="1108" y="576"/>
                  </a:lnTo>
                  <a:lnTo>
                    <a:pt x="1108" y="576"/>
                  </a:lnTo>
                  <a:lnTo>
                    <a:pt x="1106" y="578"/>
                  </a:lnTo>
                  <a:lnTo>
                    <a:pt x="1104" y="582"/>
                  </a:lnTo>
                  <a:lnTo>
                    <a:pt x="1104" y="582"/>
                  </a:lnTo>
                  <a:lnTo>
                    <a:pt x="1098" y="584"/>
                  </a:lnTo>
                  <a:lnTo>
                    <a:pt x="1098" y="584"/>
                  </a:lnTo>
                  <a:lnTo>
                    <a:pt x="1096" y="598"/>
                  </a:lnTo>
                  <a:lnTo>
                    <a:pt x="1096" y="598"/>
                  </a:lnTo>
                  <a:lnTo>
                    <a:pt x="1094" y="598"/>
                  </a:lnTo>
                  <a:lnTo>
                    <a:pt x="1092" y="600"/>
                  </a:lnTo>
                  <a:lnTo>
                    <a:pt x="1092" y="600"/>
                  </a:lnTo>
                  <a:lnTo>
                    <a:pt x="1092" y="606"/>
                  </a:lnTo>
                  <a:lnTo>
                    <a:pt x="1092" y="614"/>
                  </a:lnTo>
                  <a:lnTo>
                    <a:pt x="1096" y="616"/>
                  </a:lnTo>
                  <a:lnTo>
                    <a:pt x="1096" y="616"/>
                  </a:lnTo>
                  <a:lnTo>
                    <a:pt x="1096" y="626"/>
                  </a:lnTo>
                  <a:lnTo>
                    <a:pt x="1086" y="644"/>
                  </a:lnTo>
                  <a:lnTo>
                    <a:pt x="1086" y="644"/>
                  </a:lnTo>
                  <a:lnTo>
                    <a:pt x="1082" y="644"/>
                  </a:lnTo>
                  <a:lnTo>
                    <a:pt x="1080" y="644"/>
                  </a:lnTo>
                  <a:lnTo>
                    <a:pt x="1080" y="644"/>
                  </a:lnTo>
                  <a:lnTo>
                    <a:pt x="1076" y="642"/>
                  </a:lnTo>
                  <a:lnTo>
                    <a:pt x="1076" y="642"/>
                  </a:lnTo>
                  <a:lnTo>
                    <a:pt x="1076" y="636"/>
                  </a:lnTo>
                  <a:lnTo>
                    <a:pt x="1074" y="632"/>
                  </a:lnTo>
                  <a:lnTo>
                    <a:pt x="1074" y="632"/>
                  </a:lnTo>
                  <a:lnTo>
                    <a:pt x="1072" y="616"/>
                  </a:lnTo>
                  <a:lnTo>
                    <a:pt x="1074" y="608"/>
                  </a:lnTo>
                  <a:lnTo>
                    <a:pt x="1076" y="602"/>
                  </a:lnTo>
                  <a:lnTo>
                    <a:pt x="1076" y="602"/>
                  </a:lnTo>
                  <a:lnTo>
                    <a:pt x="1080" y="594"/>
                  </a:lnTo>
                  <a:lnTo>
                    <a:pt x="1080" y="594"/>
                  </a:lnTo>
                  <a:lnTo>
                    <a:pt x="1082" y="588"/>
                  </a:lnTo>
                  <a:lnTo>
                    <a:pt x="1082" y="582"/>
                  </a:lnTo>
                  <a:lnTo>
                    <a:pt x="1082" y="582"/>
                  </a:lnTo>
                  <a:lnTo>
                    <a:pt x="1080" y="584"/>
                  </a:lnTo>
                  <a:lnTo>
                    <a:pt x="1076" y="586"/>
                  </a:lnTo>
                  <a:lnTo>
                    <a:pt x="1076" y="586"/>
                  </a:lnTo>
                  <a:lnTo>
                    <a:pt x="1076" y="590"/>
                  </a:lnTo>
                  <a:lnTo>
                    <a:pt x="1076" y="590"/>
                  </a:lnTo>
                  <a:lnTo>
                    <a:pt x="1074" y="592"/>
                  </a:lnTo>
                  <a:lnTo>
                    <a:pt x="1072" y="592"/>
                  </a:lnTo>
                  <a:lnTo>
                    <a:pt x="1072" y="592"/>
                  </a:lnTo>
                  <a:lnTo>
                    <a:pt x="1072" y="586"/>
                  </a:lnTo>
                  <a:lnTo>
                    <a:pt x="1072" y="586"/>
                  </a:lnTo>
                  <a:lnTo>
                    <a:pt x="1074" y="584"/>
                  </a:lnTo>
                  <a:lnTo>
                    <a:pt x="1078" y="582"/>
                  </a:lnTo>
                  <a:lnTo>
                    <a:pt x="1078" y="582"/>
                  </a:lnTo>
                  <a:lnTo>
                    <a:pt x="1078" y="576"/>
                  </a:lnTo>
                  <a:lnTo>
                    <a:pt x="1078" y="576"/>
                  </a:lnTo>
                  <a:lnTo>
                    <a:pt x="1084" y="566"/>
                  </a:lnTo>
                  <a:lnTo>
                    <a:pt x="1084" y="566"/>
                  </a:lnTo>
                  <a:lnTo>
                    <a:pt x="1088" y="568"/>
                  </a:lnTo>
                  <a:lnTo>
                    <a:pt x="1090" y="568"/>
                  </a:lnTo>
                  <a:lnTo>
                    <a:pt x="1090" y="564"/>
                  </a:lnTo>
                  <a:lnTo>
                    <a:pt x="1090" y="564"/>
                  </a:lnTo>
                  <a:lnTo>
                    <a:pt x="1096" y="566"/>
                  </a:lnTo>
                  <a:lnTo>
                    <a:pt x="1102" y="564"/>
                  </a:lnTo>
                  <a:lnTo>
                    <a:pt x="1102" y="564"/>
                  </a:lnTo>
                  <a:lnTo>
                    <a:pt x="1104" y="560"/>
                  </a:lnTo>
                  <a:lnTo>
                    <a:pt x="1104" y="560"/>
                  </a:lnTo>
                  <a:lnTo>
                    <a:pt x="1106" y="560"/>
                  </a:lnTo>
                  <a:lnTo>
                    <a:pt x="1108" y="562"/>
                  </a:lnTo>
                  <a:lnTo>
                    <a:pt x="1112" y="564"/>
                  </a:lnTo>
                  <a:lnTo>
                    <a:pt x="1112" y="564"/>
                  </a:lnTo>
                  <a:lnTo>
                    <a:pt x="1116" y="564"/>
                  </a:lnTo>
                  <a:lnTo>
                    <a:pt x="1116" y="564"/>
                  </a:lnTo>
                  <a:lnTo>
                    <a:pt x="1116" y="562"/>
                  </a:lnTo>
                  <a:lnTo>
                    <a:pt x="1116" y="562"/>
                  </a:lnTo>
                  <a:lnTo>
                    <a:pt x="1116" y="562"/>
                  </a:lnTo>
                  <a:lnTo>
                    <a:pt x="1120" y="562"/>
                  </a:lnTo>
                  <a:lnTo>
                    <a:pt x="1120" y="564"/>
                  </a:lnTo>
                  <a:lnTo>
                    <a:pt x="1120" y="564"/>
                  </a:lnTo>
                  <a:lnTo>
                    <a:pt x="1124" y="564"/>
                  </a:lnTo>
                  <a:lnTo>
                    <a:pt x="1124" y="564"/>
                  </a:lnTo>
                  <a:lnTo>
                    <a:pt x="1124" y="562"/>
                  </a:lnTo>
                  <a:lnTo>
                    <a:pt x="1124" y="562"/>
                  </a:lnTo>
                  <a:lnTo>
                    <a:pt x="1120" y="556"/>
                  </a:lnTo>
                  <a:lnTo>
                    <a:pt x="1112" y="556"/>
                  </a:lnTo>
                  <a:lnTo>
                    <a:pt x="1112" y="556"/>
                  </a:lnTo>
                  <a:lnTo>
                    <a:pt x="1110" y="546"/>
                  </a:lnTo>
                  <a:lnTo>
                    <a:pt x="1110" y="546"/>
                  </a:lnTo>
                  <a:lnTo>
                    <a:pt x="1096" y="552"/>
                  </a:lnTo>
                  <a:lnTo>
                    <a:pt x="1086" y="554"/>
                  </a:lnTo>
                  <a:lnTo>
                    <a:pt x="1078" y="552"/>
                  </a:lnTo>
                  <a:lnTo>
                    <a:pt x="1078" y="552"/>
                  </a:lnTo>
                  <a:lnTo>
                    <a:pt x="1076" y="544"/>
                  </a:lnTo>
                  <a:lnTo>
                    <a:pt x="1076" y="544"/>
                  </a:lnTo>
                  <a:lnTo>
                    <a:pt x="1066" y="546"/>
                  </a:lnTo>
                  <a:lnTo>
                    <a:pt x="1066" y="546"/>
                  </a:lnTo>
                  <a:lnTo>
                    <a:pt x="1064" y="544"/>
                  </a:lnTo>
                  <a:lnTo>
                    <a:pt x="1064" y="542"/>
                  </a:lnTo>
                  <a:lnTo>
                    <a:pt x="1064" y="542"/>
                  </a:lnTo>
                  <a:lnTo>
                    <a:pt x="1064" y="540"/>
                  </a:lnTo>
                  <a:lnTo>
                    <a:pt x="1064" y="540"/>
                  </a:lnTo>
                  <a:lnTo>
                    <a:pt x="1066" y="540"/>
                  </a:lnTo>
                  <a:lnTo>
                    <a:pt x="1068" y="540"/>
                  </a:lnTo>
                  <a:lnTo>
                    <a:pt x="1068" y="540"/>
                  </a:lnTo>
                  <a:lnTo>
                    <a:pt x="1072" y="538"/>
                  </a:lnTo>
                  <a:lnTo>
                    <a:pt x="1074" y="534"/>
                  </a:lnTo>
                  <a:lnTo>
                    <a:pt x="1074" y="534"/>
                  </a:lnTo>
                  <a:lnTo>
                    <a:pt x="1072" y="534"/>
                  </a:lnTo>
                  <a:lnTo>
                    <a:pt x="1068" y="532"/>
                  </a:lnTo>
                  <a:lnTo>
                    <a:pt x="1068" y="534"/>
                  </a:lnTo>
                  <a:lnTo>
                    <a:pt x="1068" y="534"/>
                  </a:lnTo>
                  <a:lnTo>
                    <a:pt x="1062" y="536"/>
                  </a:lnTo>
                  <a:lnTo>
                    <a:pt x="1062" y="538"/>
                  </a:lnTo>
                  <a:lnTo>
                    <a:pt x="1054" y="544"/>
                  </a:lnTo>
                  <a:lnTo>
                    <a:pt x="1054" y="544"/>
                  </a:lnTo>
                  <a:lnTo>
                    <a:pt x="1046" y="546"/>
                  </a:lnTo>
                  <a:lnTo>
                    <a:pt x="1046" y="546"/>
                  </a:lnTo>
                  <a:lnTo>
                    <a:pt x="1044" y="550"/>
                  </a:lnTo>
                  <a:lnTo>
                    <a:pt x="1044" y="550"/>
                  </a:lnTo>
                  <a:lnTo>
                    <a:pt x="1040" y="550"/>
                  </a:lnTo>
                  <a:lnTo>
                    <a:pt x="1038" y="550"/>
                  </a:lnTo>
                  <a:lnTo>
                    <a:pt x="1034" y="546"/>
                  </a:lnTo>
                  <a:lnTo>
                    <a:pt x="1034" y="544"/>
                  </a:lnTo>
                  <a:lnTo>
                    <a:pt x="1034" y="544"/>
                  </a:lnTo>
                  <a:lnTo>
                    <a:pt x="1028" y="546"/>
                  </a:lnTo>
                  <a:lnTo>
                    <a:pt x="1024" y="546"/>
                  </a:lnTo>
                  <a:lnTo>
                    <a:pt x="1024" y="546"/>
                  </a:lnTo>
                  <a:lnTo>
                    <a:pt x="1018" y="546"/>
                  </a:lnTo>
                  <a:lnTo>
                    <a:pt x="1018" y="546"/>
                  </a:lnTo>
                  <a:lnTo>
                    <a:pt x="1026" y="540"/>
                  </a:lnTo>
                  <a:lnTo>
                    <a:pt x="1026" y="540"/>
                  </a:lnTo>
                  <a:lnTo>
                    <a:pt x="1028" y="536"/>
                  </a:lnTo>
                  <a:lnTo>
                    <a:pt x="1028" y="536"/>
                  </a:lnTo>
                  <a:lnTo>
                    <a:pt x="1032" y="536"/>
                  </a:lnTo>
                  <a:lnTo>
                    <a:pt x="1032" y="536"/>
                  </a:lnTo>
                  <a:lnTo>
                    <a:pt x="1038" y="530"/>
                  </a:lnTo>
                  <a:lnTo>
                    <a:pt x="1038" y="530"/>
                  </a:lnTo>
                  <a:lnTo>
                    <a:pt x="1042" y="530"/>
                  </a:lnTo>
                  <a:lnTo>
                    <a:pt x="1042" y="530"/>
                  </a:lnTo>
                  <a:lnTo>
                    <a:pt x="1044" y="526"/>
                  </a:lnTo>
                  <a:lnTo>
                    <a:pt x="1044" y="526"/>
                  </a:lnTo>
                  <a:lnTo>
                    <a:pt x="1050" y="522"/>
                  </a:lnTo>
                  <a:lnTo>
                    <a:pt x="1050" y="522"/>
                  </a:lnTo>
                  <a:lnTo>
                    <a:pt x="1048" y="522"/>
                  </a:lnTo>
                  <a:lnTo>
                    <a:pt x="1044" y="520"/>
                  </a:lnTo>
                  <a:lnTo>
                    <a:pt x="1044" y="520"/>
                  </a:lnTo>
                  <a:lnTo>
                    <a:pt x="1042" y="518"/>
                  </a:lnTo>
                  <a:lnTo>
                    <a:pt x="1040" y="518"/>
                  </a:lnTo>
                  <a:lnTo>
                    <a:pt x="1036" y="518"/>
                  </a:lnTo>
                  <a:lnTo>
                    <a:pt x="1036" y="518"/>
                  </a:lnTo>
                  <a:lnTo>
                    <a:pt x="1028" y="518"/>
                  </a:lnTo>
                  <a:lnTo>
                    <a:pt x="1028" y="518"/>
                  </a:lnTo>
                  <a:lnTo>
                    <a:pt x="1024" y="518"/>
                  </a:lnTo>
                  <a:lnTo>
                    <a:pt x="1020" y="518"/>
                  </a:lnTo>
                  <a:lnTo>
                    <a:pt x="1020" y="518"/>
                  </a:lnTo>
                  <a:lnTo>
                    <a:pt x="1016" y="514"/>
                  </a:lnTo>
                  <a:lnTo>
                    <a:pt x="1010" y="512"/>
                  </a:lnTo>
                  <a:lnTo>
                    <a:pt x="1010" y="512"/>
                  </a:lnTo>
                  <a:lnTo>
                    <a:pt x="1006" y="512"/>
                  </a:lnTo>
                  <a:lnTo>
                    <a:pt x="1004" y="512"/>
                  </a:lnTo>
                  <a:lnTo>
                    <a:pt x="1004" y="514"/>
                  </a:lnTo>
                  <a:lnTo>
                    <a:pt x="1004" y="514"/>
                  </a:lnTo>
                  <a:lnTo>
                    <a:pt x="1002" y="516"/>
                  </a:lnTo>
                  <a:lnTo>
                    <a:pt x="1000" y="516"/>
                  </a:lnTo>
                  <a:lnTo>
                    <a:pt x="994" y="512"/>
                  </a:lnTo>
                  <a:lnTo>
                    <a:pt x="994" y="512"/>
                  </a:lnTo>
                  <a:lnTo>
                    <a:pt x="990" y="512"/>
                  </a:lnTo>
                  <a:lnTo>
                    <a:pt x="988" y="512"/>
                  </a:lnTo>
                  <a:lnTo>
                    <a:pt x="988" y="512"/>
                  </a:lnTo>
                  <a:lnTo>
                    <a:pt x="986" y="506"/>
                  </a:lnTo>
                  <a:lnTo>
                    <a:pt x="984" y="500"/>
                  </a:lnTo>
                  <a:lnTo>
                    <a:pt x="982" y="498"/>
                  </a:lnTo>
                  <a:lnTo>
                    <a:pt x="982" y="498"/>
                  </a:lnTo>
                  <a:lnTo>
                    <a:pt x="980" y="500"/>
                  </a:lnTo>
                  <a:lnTo>
                    <a:pt x="980" y="502"/>
                  </a:lnTo>
                  <a:lnTo>
                    <a:pt x="978" y="506"/>
                  </a:lnTo>
                  <a:lnTo>
                    <a:pt x="612" y="500"/>
                  </a:lnTo>
                  <a:lnTo>
                    <a:pt x="612" y="500"/>
                  </a:lnTo>
                  <a:lnTo>
                    <a:pt x="610" y="504"/>
                  </a:lnTo>
                  <a:lnTo>
                    <a:pt x="610" y="504"/>
                  </a:lnTo>
                  <a:lnTo>
                    <a:pt x="606" y="506"/>
                  </a:lnTo>
                  <a:lnTo>
                    <a:pt x="606" y="508"/>
                  </a:lnTo>
                  <a:lnTo>
                    <a:pt x="606" y="508"/>
                  </a:lnTo>
                  <a:lnTo>
                    <a:pt x="610" y="512"/>
                  </a:lnTo>
                  <a:lnTo>
                    <a:pt x="610" y="512"/>
                  </a:lnTo>
                  <a:lnTo>
                    <a:pt x="604" y="514"/>
                  </a:lnTo>
                  <a:lnTo>
                    <a:pt x="604" y="516"/>
                  </a:lnTo>
                  <a:lnTo>
                    <a:pt x="604" y="516"/>
                  </a:lnTo>
                  <a:lnTo>
                    <a:pt x="592" y="514"/>
                  </a:lnTo>
                  <a:lnTo>
                    <a:pt x="578" y="512"/>
                  </a:lnTo>
                  <a:lnTo>
                    <a:pt x="578" y="512"/>
                  </a:lnTo>
                  <a:lnTo>
                    <a:pt x="580" y="518"/>
                  </a:lnTo>
                  <a:lnTo>
                    <a:pt x="580" y="522"/>
                  </a:lnTo>
                  <a:lnTo>
                    <a:pt x="580" y="522"/>
                  </a:lnTo>
                  <a:lnTo>
                    <a:pt x="584" y="526"/>
                  </a:lnTo>
                  <a:lnTo>
                    <a:pt x="586" y="528"/>
                  </a:lnTo>
                  <a:lnTo>
                    <a:pt x="586" y="528"/>
                  </a:lnTo>
                  <a:lnTo>
                    <a:pt x="588" y="532"/>
                  </a:lnTo>
                  <a:lnTo>
                    <a:pt x="588" y="538"/>
                  </a:lnTo>
                  <a:lnTo>
                    <a:pt x="590" y="538"/>
                  </a:lnTo>
                  <a:lnTo>
                    <a:pt x="590" y="538"/>
                  </a:lnTo>
                  <a:lnTo>
                    <a:pt x="590" y="540"/>
                  </a:lnTo>
                  <a:lnTo>
                    <a:pt x="590" y="542"/>
                  </a:lnTo>
                  <a:lnTo>
                    <a:pt x="590" y="542"/>
                  </a:lnTo>
                  <a:lnTo>
                    <a:pt x="592" y="542"/>
                  </a:lnTo>
                  <a:lnTo>
                    <a:pt x="592" y="542"/>
                  </a:lnTo>
                  <a:lnTo>
                    <a:pt x="592" y="550"/>
                  </a:lnTo>
                  <a:lnTo>
                    <a:pt x="590" y="548"/>
                  </a:lnTo>
                  <a:lnTo>
                    <a:pt x="590" y="548"/>
                  </a:lnTo>
                  <a:lnTo>
                    <a:pt x="590" y="554"/>
                  </a:lnTo>
                  <a:lnTo>
                    <a:pt x="592" y="556"/>
                  </a:lnTo>
                  <a:lnTo>
                    <a:pt x="592" y="556"/>
                  </a:lnTo>
                  <a:lnTo>
                    <a:pt x="592" y="558"/>
                  </a:lnTo>
                  <a:lnTo>
                    <a:pt x="592" y="558"/>
                  </a:lnTo>
                  <a:lnTo>
                    <a:pt x="590" y="558"/>
                  </a:lnTo>
                  <a:lnTo>
                    <a:pt x="590" y="558"/>
                  </a:lnTo>
                  <a:lnTo>
                    <a:pt x="590" y="572"/>
                  </a:lnTo>
                  <a:lnTo>
                    <a:pt x="590" y="584"/>
                  </a:lnTo>
                  <a:lnTo>
                    <a:pt x="588" y="586"/>
                  </a:lnTo>
                  <a:lnTo>
                    <a:pt x="588" y="586"/>
                  </a:lnTo>
                  <a:lnTo>
                    <a:pt x="588" y="592"/>
                  </a:lnTo>
                  <a:lnTo>
                    <a:pt x="588" y="592"/>
                  </a:lnTo>
                  <a:lnTo>
                    <a:pt x="590" y="592"/>
                  </a:lnTo>
                  <a:lnTo>
                    <a:pt x="588" y="592"/>
                  </a:lnTo>
                  <a:lnTo>
                    <a:pt x="588" y="592"/>
                  </a:lnTo>
                  <a:lnTo>
                    <a:pt x="588" y="612"/>
                  </a:lnTo>
                  <a:lnTo>
                    <a:pt x="588" y="612"/>
                  </a:lnTo>
                  <a:lnTo>
                    <a:pt x="586" y="612"/>
                  </a:lnTo>
                  <a:lnTo>
                    <a:pt x="586" y="612"/>
                  </a:lnTo>
                  <a:lnTo>
                    <a:pt x="586" y="624"/>
                  </a:lnTo>
                  <a:lnTo>
                    <a:pt x="586" y="624"/>
                  </a:lnTo>
                  <a:lnTo>
                    <a:pt x="586" y="632"/>
                  </a:lnTo>
                  <a:lnTo>
                    <a:pt x="592" y="638"/>
                  </a:lnTo>
                  <a:lnTo>
                    <a:pt x="592" y="638"/>
                  </a:lnTo>
                  <a:lnTo>
                    <a:pt x="590" y="640"/>
                  </a:lnTo>
                  <a:lnTo>
                    <a:pt x="590" y="640"/>
                  </a:lnTo>
                  <a:lnTo>
                    <a:pt x="590" y="646"/>
                  </a:lnTo>
                  <a:lnTo>
                    <a:pt x="592" y="652"/>
                  </a:lnTo>
                  <a:lnTo>
                    <a:pt x="592" y="652"/>
                  </a:lnTo>
                  <a:lnTo>
                    <a:pt x="590" y="658"/>
                  </a:lnTo>
                  <a:lnTo>
                    <a:pt x="590" y="666"/>
                  </a:lnTo>
                  <a:lnTo>
                    <a:pt x="590" y="666"/>
                  </a:lnTo>
                  <a:lnTo>
                    <a:pt x="588" y="666"/>
                  </a:lnTo>
                  <a:lnTo>
                    <a:pt x="586" y="668"/>
                  </a:lnTo>
                  <a:lnTo>
                    <a:pt x="586" y="670"/>
                  </a:lnTo>
                  <a:lnTo>
                    <a:pt x="586" y="670"/>
                  </a:lnTo>
                  <a:lnTo>
                    <a:pt x="592" y="680"/>
                  </a:lnTo>
                  <a:lnTo>
                    <a:pt x="592" y="680"/>
                  </a:lnTo>
                  <a:lnTo>
                    <a:pt x="594" y="682"/>
                  </a:lnTo>
                  <a:lnTo>
                    <a:pt x="594" y="682"/>
                  </a:lnTo>
                  <a:lnTo>
                    <a:pt x="594" y="686"/>
                  </a:lnTo>
                  <a:lnTo>
                    <a:pt x="596" y="686"/>
                  </a:lnTo>
                  <a:lnTo>
                    <a:pt x="596" y="686"/>
                  </a:lnTo>
                  <a:lnTo>
                    <a:pt x="596" y="692"/>
                  </a:lnTo>
                  <a:lnTo>
                    <a:pt x="596" y="698"/>
                  </a:lnTo>
                  <a:lnTo>
                    <a:pt x="596" y="698"/>
                  </a:lnTo>
                  <a:lnTo>
                    <a:pt x="598" y="698"/>
                  </a:lnTo>
                  <a:lnTo>
                    <a:pt x="600" y="700"/>
                  </a:lnTo>
                  <a:lnTo>
                    <a:pt x="600" y="700"/>
                  </a:lnTo>
                  <a:lnTo>
                    <a:pt x="602" y="704"/>
                  </a:lnTo>
                  <a:lnTo>
                    <a:pt x="604" y="704"/>
                  </a:lnTo>
                  <a:lnTo>
                    <a:pt x="604" y="704"/>
                  </a:lnTo>
                  <a:lnTo>
                    <a:pt x="604" y="712"/>
                  </a:lnTo>
                  <a:lnTo>
                    <a:pt x="604" y="712"/>
                  </a:lnTo>
                  <a:lnTo>
                    <a:pt x="608" y="714"/>
                  </a:lnTo>
                  <a:lnTo>
                    <a:pt x="608" y="714"/>
                  </a:lnTo>
                  <a:lnTo>
                    <a:pt x="610" y="712"/>
                  </a:lnTo>
                  <a:lnTo>
                    <a:pt x="610" y="712"/>
                  </a:lnTo>
                  <a:lnTo>
                    <a:pt x="608" y="708"/>
                  </a:lnTo>
                  <a:lnTo>
                    <a:pt x="608" y="708"/>
                  </a:lnTo>
                  <a:lnTo>
                    <a:pt x="612" y="708"/>
                  </a:lnTo>
                  <a:lnTo>
                    <a:pt x="612" y="708"/>
                  </a:lnTo>
                  <a:lnTo>
                    <a:pt x="612" y="710"/>
                  </a:lnTo>
                  <a:lnTo>
                    <a:pt x="614" y="710"/>
                  </a:lnTo>
                  <a:lnTo>
                    <a:pt x="616" y="710"/>
                  </a:lnTo>
                  <a:lnTo>
                    <a:pt x="616" y="710"/>
                  </a:lnTo>
                  <a:lnTo>
                    <a:pt x="614" y="710"/>
                  </a:lnTo>
                  <a:lnTo>
                    <a:pt x="612" y="712"/>
                  </a:lnTo>
                  <a:lnTo>
                    <a:pt x="612" y="712"/>
                  </a:lnTo>
                  <a:lnTo>
                    <a:pt x="614" y="718"/>
                  </a:lnTo>
                  <a:lnTo>
                    <a:pt x="616" y="720"/>
                  </a:lnTo>
                  <a:lnTo>
                    <a:pt x="616" y="720"/>
                  </a:lnTo>
                  <a:lnTo>
                    <a:pt x="612" y="718"/>
                  </a:lnTo>
                  <a:lnTo>
                    <a:pt x="612" y="718"/>
                  </a:lnTo>
                  <a:lnTo>
                    <a:pt x="610" y="718"/>
                  </a:lnTo>
                  <a:lnTo>
                    <a:pt x="610" y="718"/>
                  </a:lnTo>
                  <a:lnTo>
                    <a:pt x="610" y="724"/>
                  </a:lnTo>
                  <a:lnTo>
                    <a:pt x="610" y="724"/>
                  </a:lnTo>
                  <a:lnTo>
                    <a:pt x="614" y="726"/>
                  </a:lnTo>
                  <a:lnTo>
                    <a:pt x="620" y="730"/>
                  </a:lnTo>
                  <a:lnTo>
                    <a:pt x="622" y="734"/>
                  </a:lnTo>
                  <a:lnTo>
                    <a:pt x="622" y="734"/>
                  </a:lnTo>
                  <a:lnTo>
                    <a:pt x="618" y="734"/>
                  </a:lnTo>
                  <a:lnTo>
                    <a:pt x="618" y="734"/>
                  </a:lnTo>
                  <a:lnTo>
                    <a:pt x="618" y="738"/>
                  </a:lnTo>
                  <a:lnTo>
                    <a:pt x="620" y="742"/>
                  </a:lnTo>
                  <a:lnTo>
                    <a:pt x="620" y="742"/>
                  </a:lnTo>
                  <a:lnTo>
                    <a:pt x="622" y="746"/>
                  </a:lnTo>
                  <a:lnTo>
                    <a:pt x="624" y="748"/>
                  </a:lnTo>
                  <a:lnTo>
                    <a:pt x="624" y="748"/>
                  </a:lnTo>
                  <a:lnTo>
                    <a:pt x="624" y="752"/>
                  </a:lnTo>
                  <a:lnTo>
                    <a:pt x="626" y="754"/>
                  </a:lnTo>
                  <a:lnTo>
                    <a:pt x="626" y="754"/>
                  </a:lnTo>
                  <a:lnTo>
                    <a:pt x="628" y="756"/>
                  </a:lnTo>
                  <a:lnTo>
                    <a:pt x="628" y="756"/>
                  </a:lnTo>
                  <a:lnTo>
                    <a:pt x="632" y="762"/>
                  </a:lnTo>
                  <a:lnTo>
                    <a:pt x="632" y="762"/>
                  </a:lnTo>
                  <a:lnTo>
                    <a:pt x="632" y="764"/>
                  </a:lnTo>
                  <a:lnTo>
                    <a:pt x="632" y="766"/>
                  </a:lnTo>
                  <a:lnTo>
                    <a:pt x="632" y="766"/>
                  </a:lnTo>
                  <a:lnTo>
                    <a:pt x="636" y="766"/>
                  </a:lnTo>
                  <a:lnTo>
                    <a:pt x="636" y="766"/>
                  </a:lnTo>
                  <a:lnTo>
                    <a:pt x="636" y="778"/>
                  </a:lnTo>
                  <a:lnTo>
                    <a:pt x="636" y="778"/>
                  </a:lnTo>
                  <a:lnTo>
                    <a:pt x="642" y="778"/>
                  </a:lnTo>
                  <a:lnTo>
                    <a:pt x="648" y="780"/>
                  </a:lnTo>
                  <a:lnTo>
                    <a:pt x="660" y="782"/>
                  </a:lnTo>
                  <a:lnTo>
                    <a:pt x="660" y="782"/>
                  </a:lnTo>
                  <a:lnTo>
                    <a:pt x="662" y="790"/>
                  </a:lnTo>
                  <a:lnTo>
                    <a:pt x="662" y="790"/>
                  </a:lnTo>
                  <a:lnTo>
                    <a:pt x="666" y="788"/>
                  </a:lnTo>
                  <a:lnTo>
                    <a:pt x="666" y="788"/>
                  </a:lnTo>
                  <a:lnTo>
                    <a:pt x="674" y="798"/>
                  </a:lnTo>
                  <a:lnTo>
                    <a:pt x="674" y="798"/>
                  </a:lnTo>
                  <a:lnTo>
                    <a:pt x="676" y="800"/>
                  </a:lnTo>
                  <a:lnTo>
                    <a:pt x="678" y="802"/>
                  </a:lnTo>
                  <a:lnTo>
                    <a:pt x="678" y="802"/>
                  </a:lnTo>
                  <a:lnTo>
                    <a:pt x="680" y="804"/>
                  </a:lnTo>
                  <a:lnTo>
                    <a:pt x="678" y="808"/>
                  </a:lnTo>
                  <a:lnTo>
                    <a:pt x="680" y="810"/>
                  </a:lnTo>
                  <a:lnTo>
                    <a:pt x="680" y="810"/>
                  </a:lnTo>
                  <a:lnTo>
                    <a:pt x="682" y="814"/>
                  </a:lnTo>
                  <a:lnTo>
                    <a:pt x="718" y="810"/>
                  </a:lnTo>
                  <a:lnTo>
                    <a:pt x="718" y="816"/>
                  </a:lnTo>
                  <a:lnTo>
                    <a:pt x="754" y="834"/>
                  </a:lnTo>
                  <a:lnTo>
                    <a:pt x="798" y="836"/>
                  </a:lnTo>
                  <a:lnTo>
                    <a:pt x="798" y="828"/>
                  </a:lnTo>
                  <a:lnTo>
                    <a:pt x="826" y="828"/>
                  </a:lnTo>
                  <a:lnTo>
                    <a:pt x="832" y="836"/>
                  </a:lnTo>
                  <a:lnTo>
                    <a:pt x="836" y="840"/>
                  </a:lnTo>
                  <a:lnTo>
                    <a:pt x="838" y="842"/>
                  </a:lnTo>
                  <a:lnTo>
                    <a:pt x="842" y="846"/>
                  </a:lnTo>
                  <a:lnTo>
                    <a:pt x="846" y="852"/>
                  </a:lnTo>
                  <a:lnTo>
                    <a:pt x="850" y="858"/>
                  </a:lnTo>
                  <a:lnTo>
                    <a:pt x="850" y="862"/>
                  </a:lnTo>
                  <a:lnTo>
                    <a:pt x="854" y="866"/>
                  </a:lnTo>
                  <a:lnTo>
                    <a:pt x="858" y="872"/>
                  </a:lnTo>
                  <a:lnTo>
                    <a:pt x="862" y="874"/>
                  </a:lnTo>
                  <a:lnTo>
                    <a:pt x="866" y="874"/>
                  </a:lnTo>
                  <a:lnTo>
                    <a:pt x="870" y="874"/>
                  </a:lnTo>
                  <a:lnTo>
                    <a:pt x="874" y="872"/>
                  </a:lnTo>
                  <a:lnTo>
                    <a:pt x="878" y="866"/>
                  </a:lnTo>
                  <a:lnTo>
                    <a:pt x="884" y="864"/>
                  </a:lnTo>
                  <a:lnTo>
                    <a:pt x="888" y="864"/>
                  </a:lnTo>
                  <a:lnTo>
                    <a:pt x="892" y="866"/>
                  </a:lnTo>
                  <a:lnTo>
                    <a:pt x="896" y="870"/>
                  </a:lnTo>
                  <a:lnTo>
                    <a:pt x="900" y="874"/>
                  </a:lnTo>
                  <a:lnTo>
                    <a:pt x="902" y="880"/>
                  </a:lnTo>
                  <a:lnTo>
                    <a:pt x="904" y="882"/>
                  </a:lnTo>
                  <a:lnTo>
                    <a:pt x="906" y="888"/>
                  </a:lnTo>
                  <a:lnTo>
                    <a:pt x="910" y="896"/>
                  </a:lnTo>
                  <a:lnTo>
                    <a:pt x="912" y="900"/>
                  </a:lnTo>
                  <a:lnTo>
                    <a:pt x="916" y="904"/>
                  </a:lnTo>
                  <a:lnTo>
                    <a:pt x="920" y="908"/>
                  </a:lnTo>
                  <a:lnTo>
                    <a:pt x="922" y="918"/>
                  </a:lnTo>
                  <a:lnTo>
                    <a:pt x="922" y="924"/>
                  </a:lnTo>
                  <a:lnTo>
                    <a:pt x="928" y="926"/>
                  </a:lnTo>
                  <a:lnTo>
                    <a:pt x="932" y="928"/>
                  </a:lnTo>
                  <a:lnTo>
                    <a:pt x="938" y="930"/>
                  </a:lnTo>
                  <a:lnTo>
                    <a:pt x="942" y="932"/>
                  </a:lnTo>
                  <a:lnTo>
                    <a:pt x="948" y="932"/>
                  </a:lnTo>
                  <a:lnTo>
                    <a:pt x="946" y="932"/>
                  </a:lnTo>
                  <a:lnTo>
                    <a:pt x="946" y="932"/>
                  </a:lnTo>
                  <a:lnTo>
                    <a:pt x="946" y="930"/>
                  </a:lnTo>
                  <a:lnTo>
                    <a:pt x="946" y="930"/>
                  </a:lnTo>
                  <a:lnTo>
                    <a:pt x="946" y="928"/>
                  </a:lnTo>
                  <a:lnTo>
                    <a:pt x="946" y="928"/>
                  </a:lnTo>
                  <a:lnTo>
                    <a:pt x="946" y="924"/>
                  </a:lnTo>
                  <a:lnTo>
                    <a:pt x="944" y="924"/>
                  </a:lnTo>
                  <a:lnTo>
                    <a:pt x="944" y="924"/>
                  </a:lnTo>
                  <a:lnTo>
                    <a:pt x="944" y="920"/>
                  </a:lnTo>
                  <a:lnTo>
                    <a:pt x="942" y="920"/>
                  </a:lnTo>
                  <a:lnTo>
                    <a:pt x="942" y="920"/>
                  </a:lnTo>
                  <a:lnTo>
                    <a:pt x="940" y="914"/>
                  </a:lnTo>
                  <a:lnTo>
                    <a:pt x="942" y="906"/>
                  </a:lnTo>
                  <a:lnTo>
                    <a:pt x="942" y="906"/>
                  </a:lnTo>
                  <a:lnTo>
                    <a:pt x="940" y="904"/>
                  </a:lnTo>
                  <a:lnTo>
                    <a:pt x="940" y="904"/>
                  </a:lnTo>
                  <a:lnTo>
                    <a:pt x="940" y="904"/>
                  </a:lnTo>
                  <a:lnTo>
                    <a:pt x="944" y="902"/>
                  </a:lnTo>
                  <a:lnTo>
                    <a:pt x="944" y="902"/>
                  </a:lnTo>
                  <a:lnTo>
                    <a:pt x="944" y="894"/>
                  </a:lnTo>
                  <a:lnTo>
                    <a:pt x="944" y="894"/>
                  </a:lnTo>
                  <a:lnTo>
                    <a:pt x="948" y="894"/>
                  </a:lnTo>
                  <a:lnTo>
                    <a:pt x="948" y="894"/>
                  </a:lnTo>
                  <a:lnTo>
                    <a:pt x="950" y="890"/>
                  </a:lnTo>
                  <a:lnTo>
                    <a:pt x="950" y="890"/>
                  </a:lnTo>
                  <a:lnTo>
                    <a:pt x="954" y="890"/>
                  </a:lnTo>
                  <a:lnTo>
                    <a:pt x="954" y="890"/>
                  </a:lnTo>
                  <a:lnTo>
                    <a:pt x="958" y="888"/>
                  </a:lnTo>
                  <a:lnTo>
                    <a:pt x="958" y="886"/>
                  </a:lnTo>
                  <a:lnTo>
                    <a:pt x="958" y="882"/>
                  </a:lnTo>
                  <a:lnTo>
                    <a:pt x="958" y="882"/>
                  </a:lnTo>
                  <a:lnTo>
                    <a:pt x="962" y="882"/>
                  </a:lnTo>
                  <a:lnTo>
                    <a:pt x="962" y="880"/>
                  </a:lnTo>
                  <a:lnTo>
                    <a:pt x="962" y="880"/>
                  </a:lnTo>
                  <a:lnTo>
                    <a:pt x="968" y="880"/>
                  </a:lnTo>
                  <a:lnTo>
                    <a:pt x="968" y="880"/>
                  </a:lnTo>
                  <a:lnTo>
                    <a:pt x="972" y="876"/>
                  </a:lnTo>
                  <a:lnTo>
                    <a:pt x="972" y="876"/>
                  </a:lnTo>
                  <a:lnTo>
                    <a:pt x="972" y="878"/>
                  </a:lnTo>
                  <a:lnTo>
                    <a:pt x="974" y="878"/>
                  </a:lnTo>
                  <a:lnTo>
                    <a:pt x="974" y="878"/>
                  </a:lnTo>
                  <a:lnTo>
                    <a:pt x="974" y="872"/>
                  </a:lnTo>
                  <a:lnTo>
                    <a:pt x="974" y="872"/>
                  </a:lnTo>
                  <a:lnTo>
                    <a:pt x="978" y="870"/>
                  </a:lnTo>
                  <a:lnTo>
                    <a:pt x="978" y="870"/>
                  </a:lnTo>
                  <a:lnTo>
                    <a:pt x="978" y="864"/>
                  </a:lnTo>
                  <a:lnTo>
                    <a:pt x="978" y="864"/>
                  </a:lnTo>
                  <a:lnTo>
                    <a:pt x="986" y="866"/>
                  </a:lnTo>
                  <a:lnTo>
                    <a:pt x="994" y="864"/>
                  </a:lnTo>
                  <a:lnTo>
                    <a:pt x="994" y="864"/>
                  </a:lnTo>
                  <a:lnTo>
                    <a:pt x="994" y="860"/>
                  </a:lnTo>
                  <a:lnTo>
                    <a:pt x="994" y="860"/>
                  </a:lnTo>
                  <a:lnTo>
                    <a:pt x="994" y="860"/>
                  </a:lnTo>
                  <a:lnTo>
                    <a:pt x="996" y="862"/>
                  </a:lnTo>
                  <a:lnTo>
                    <a:pt x="996" y="862"/>
                  </a:lnTo>
                  <a:lnTo>
                    <a:pt x="998" y="862"/>
                  </a:lnTo>
                  <a:lnTo>
                    <a:pt x="1000" y="860"/>
                  </a:lnTo>
                  <a:lnTo>
                    <a:pt x="1000" y="860"/>
                  </a:lnTo>
                  <a:lnTo>
                    <a:pt x="1002" y="860"/>
                  </a:lnTo>
                  <a:lnTo>
                    <a:pt x="1004" y="862"/>
                  </a:lnTo>
                  <a:lnTo>
                    <a:pt x="1004" y="862"/>
                  </a:lnTo>
                  <a:lnTo>
                    <a:pt x="1010" y="864"/>
                  </a:lnTo>
                  <a:lnTo>
                    <a:pt x="1016" y="860"/>
                  </a:lnTo>
                  <a:lnTo>
                    <a:pt x="1016" y="860"/>
                  </a:lnTo>
                  <a:lnTo>
                    <a:pt x="1016" y="866"/>
                  </a:lnTo>
                  <a:lnTo>
                    <a:pt x="1016" y="866"/>
                  </a:lnTo>
                  <a:lnTo>
                    <a:pt x="1022" y="866"/>
                  </a:lnTo>
                  <a:lnTo>
                    <a:pt x="1026" y="868"/>
                  </a:lnTo>
                  <a:lnTo>
                    <a:pt x="1026" y="868"/>
                  </a:lnTo>
                  <a:lnTo>
                    <a:pt x="1026" y="870"/>
                  </a:lnTo>
                  <a:lnTo>
                    <a:pt x="1026" y="874"/>
                  </a:lnTo>
                  <a:lnTo>
                    <a:pt x="1026" y="874"/>
                  </a:lnTo>
                  <a:close/>
                  <a:moveTo>
                    <a:pt x="516" y="360"/>
                  </a:moveTo>
                  <a:lnTo>
                    <a:pt x="516" y="360"/>
                  </a:lnTo>
                  <a:lnTo>
                    <a:pt x="516" y="358"/>
                  </a:lnTo>
                  <a:lnTo>
                    <a:pt x="514" y="356"/>
                  </a:lnTo>
                  <a:lnTo>
                    <a:pt x="514" y="352"/>
                  </a:lnTo>
                  <a:lnTo>
                    <a:pt x="512" y="350"/>
                  </a:lnTo>
                  <a:lnTo>
                    <a:pt x="512" y="350"/>
                  </a:lnTo>
                  <a:lnTo>
                    <a:pt x="510" y="350"/>
                  </a:lnTo>
                  <a:lnTo>
                    <a:pt x="508" y="346"/>
                  </a:lnTo>
                  <a:lnTo>
                    <a:pt x="508" y="346"/>
                  </a:lnTo>
                  <a:lnTo>
                    <a:pt x="506" y="340"/>
                  </a:lnTo>
                  <a:lnTo>
                    <a:pt x="504" y="334"/>
                  </a:lnTo>
                  <a:lnTo>
                    <a:pt x="504" y="334"/>
                  </a:lnTo>
                  <a:lnTo>
                    <a:pt x="504" y="334"/>
                  </a:lnTo>
                  <a:lnTo>
                    <a:pt x="502" y="334"/>
                  </a:lnTo>
                  <a:lnTo>
                    <a:pt x="498" y="336"/>
                  </a:lnTo>
                  <a:lnTo>
                    <a:pt x="494" y="334"/>
                  </a:lnTo>
                  <a:lnTo>
                    <a:pt x="494" y="334"/>
                  </a:lnTo>
                  <a:lnTo>
                    <a:pt x="492" y="332"/>
                  </a:lnTo>
                  <a:lnTo>
                    <a:pt x="490" y="330"/>
                  </a:lnTo>
                  <a:lnTo>
                    <a:pt x="488" y="326"/>
                  </a:lnTo>
                  <a:lnTo>
                    <a:pt x="486" y="324"/>
                  </a:lnTo>
                  <a:lnTo>
                    <a:pt x="486" y="324"/>
                  </a:lnTo>
                  <a:lnTo>
                    <a:pt x="482" y="322"/>
                  </a:lnTo>
                  <a:lnTo>
                    <a:pt x="480" y="318"/>
                  </a:lnTo>
                  <a:lnTo>
                    <a:pt x="476" y="310"/>
                  </a:lnTo>
                  <a:lnTo>
                    <a:pt x="476" y="310"/>
                  </a:lnTo>
                  <a:lnTo>
                    <a:pt x="460" y="292"/>
                  </a:lnTo>
                  <a:lnTo>
                    <a:pt x="460" y="292"/>
                  </a:lnTo>
                  <a:lnTo>
                    <a:pt x="456" y="286"/>
                  </a:lnTo>
                  <a:lnTo>
                    <a:pt x="452" y="282"/>
                  </a:lnTo>
                  <a:lnTo>
                    <a:pt x="448" y="282"/>
                  </a:lnTo>
                  <a:lnTo>
                    <a:pt x="448" y="282"/>
                  </a:lnTo>
                  <a:lnTo>
                    <a:pt x="446" y="280"/>
                  </a:lnTo>
                  <a:lnTo>
                    <a:pt x="444" y="278"/>
                  </a:lnTo>
                  <a:lnTo>
                    <a:pt x="444" y="274"/>
                  </a:lnTo>
                  <a:lnTo>
                    <a:pt x="444" y="274"/>
                  </a:lnTo>
                  <a:lnTo>
                    <a:pt x="442" y="272"/>
                  </a:lnTo>
                  <a:lnTo>
                    <a:pt x="440" y="270"/>
                  </a:lnTo>
                  <a:lnTo>
                    <a:pt x="436" y="268"/>
                  </a:lnTo>
                  <a:lnTo>
                    <a:pt x="434" y="266"/>
                  </a:lnTo>
                  <a:lnTo>
                    <a:pt x="434" y="266"/>
                  </a:lnTo>
                  <a:lnTo>
                    <a:pt x="432" y="264"/>
                  </a:lnTo>
                  <a:lnTo>
                    <a:pt x="428" y="264"/>
                  </a:lnTo>
                  <a:lnTo>
                    <a:pt x="422" y="266"/>
                  </a:lnTo>
                  <a:lnTo>
                    <a:pt x="422" y="266"/>
                  </a:lnTo>
                  <a:lnTo>
                    <a:pt x="420" y="266"/>
                  </a:lnTo>
                  <a:lnTo>
                    <a:pt x="422" y="268"/>
                  </a:lnTo>
                  <a:lnTo>
                    <a:pt x="422" y="272"/>
                  </a:lnTo>
                  <a:lnTo>
                    <a:pt x="422" y="274"/>
                  </a:lnTo>
                  <a:lnTo>
                    <a:pt x="422" y="274"/>
                  </a:lnTo>
                  <a:lnTo>
                    <a:pt x="420" y="276"/>
                  </a:lnTo>
                  <a:lnTo>
                    <a:pt x="418" y="278"/>
                  </a:lnTo>
                  <a:lnTo>
                    <a:pt x="410" y="280"/>
                  </a:lnTo>
                  <a:lnTo>
                    <a:pt x="410" y="280"/>
                  </a:lnTo>
                  <a:lnTo>
                    <a:pt x="406" y="284"/>
                  </a:lnTo>
                  <a:lnTo>
                    <a:pt x="406" y="284"/>
                  </a:lnTo>
                  <a:lnTo>
                    <a:pt x="406" y="282"/>
                  </a:lnTo>
                  <a:lnTo>
                    <a:pt x="406" y="278"/>
                  </a:lnTo>
                  <a:lnTo>
                    <a:pt x="406" y="278"/>
                  </a:lnTo>
                  <a:lnTo>
                    <a:pt x="402" y="274"/>
                  </a:lnTo>
                  <a:lnTo>
                    <a:pt x="398" y="270"/>
                  </a:lnTo>
                  <a:lnTo>
                    <a:pt x="392" y="266"/>
                  </a:lnTo>
                  <a:lnTo>
                    <a:pt x="390" y="264"/>
                  </a:lnTo>
                  <a:lnTo>
                    <a:pt x="390" y="264"/>
                  </a:lnTo>
                  <a:lnTo>
                    <a:pt x="386" y="254"/>
                  </a:lnTo>
                  <a:lnTo>
                    <a:pt x="386" y="254"/>
                  </a:lnTo>
                  <a:lnTo>
                    <a:pt x="384" y="246"/>
                  </a:lnTo>
                  <a:lnTo>
                    <a:pt x="384" y="246"/>
                  </a:lnTo>
                  <a:lnTo>
                    <a:pt x="384" y="246"/>
                  </a:lnTo>
                  <a:lnTo>
                    <a:pt x="378" y="250"/>
                  </a:lnTo>
                  <a:lnTo>
                    <a:pt x="378" y="250"/>
                  </a:lnTo>
                  <a:lnTo>
                    <a:pt x="378" y="250"/>
                  </a:lnTo>
                  <a:lnTo>
                    <a:pt x="374" y="250"/>
                  </a:lnTo>
                  <a:lnTo>
                    <a:pt x="370" y="246"/>
                  </a:lnTo>
                  <a:lnTo>
                    <a:pt x="370" y="246"/>
                  </a:lnTo>
                  <a:lnTo>
                    <a:pt x="368" y="246"/>
                  </a:lnTo>
                  <a:lnTo>
                    <a:pt x="364" y="248"/>
                  </a:lnTo>
                  <a:lnTo>
                    <a:pt x="358" y="250"/>
                  </a:lnTo>
                  <a:lnTo>
                    <a:pt x="354" y="34"/>
                  </a:lnTo>
                  <a:lnTo>
                    <a:pt x="354" y="34"/>
                  </a:lnTo>
                  <a:lnTo>
                    <a:pt x="354" y="34"/>
                  </a:lnTo>
                  <a:lnTo>
                    <a:pt x="352" y="32"/>
                  </a:lnTo>
                  <a:lnTo>
                    <a:pt x="352" y="32"/>
                  </a:lnTo>
                  <a:lnTo>
                    <a:pt x="344" y="28"/>
                  </a:lnTo>
                  <a:lnTo>
                    <a:pt x="342" y="26"/>
                  </a:lnTo>
                  <a:lnTo>
                    <a:pt x="342" y="26"/>
                  </a:lnTo>
                  <a:lnTo>
                    <a:pt x="338" y="28"/>
                  </a:lnTo>
                  <a:lnTo>
                    <a:pt x="334" y="28"/>
                  </a:lnTo>
                  <a:lnTo>
                    <a:pt x="332" y="28"/>
                  </a:lnTo>
                  <a:lnTo>
                    <a:pt x="332" y="28"/>
                  </a:lnTo>
                  <a:lnTo>
                    <a:pt x="330" y="26"/>
                  </a:lnTo>
                  <a:lnTo>
                    <a:pt x="330" y="26"/>
                  </a:lnTo>
                  <a:lnTo>
                    <a:pt x="326" y="26"/>
                  </a:lnTo>
                  <a:lnTo>
                    <a:pt x="326" y="26"/>
                  </a:lnTo>
                  <a:lnTo>
                    <a:pt x="324" y="30"/>
                  </a:lnTo>
                  <a:lnTo>
                    <a:pt x="324" y="30"/>
                  </a:lnTo>
                  <a:lnTo>
                    <a:pt x="324" y="30"/>
                  </a:lnTo>
                  <a:lnTo>
                    <a:pt x="324" y="30"/>
                  </a:lnTo>
                  <a:lnTo>
                    <a:pt x="322" y="32"/>
                  </a:lnTo>
                  <a:lnTo>
                    <a:pt x="322" y="32"/>
                  </a:lnTo>
                  <a:lnTo>
                    <a:pt x="320" y="30"/>
                  </a:lnTo>
                  <a:lnTo>
                    <a:pt x="318" y="28"/>
                  </a:lnTo>
                  <a:lnTo>
                    <a:pt x="318" y="28"/>
                  </a:lnTo>
                  <a:lnTo>
                    <a:pt x="316" y="30"/>
                  </a:lnTo>
                  <a:lnTo>
                    <a:pt x="314" y="30"/>
                  </a:lnTo>
                  <a:lnTo>
                    <a:pt x="314" y="30"/>
                  </a:lnTo>
                  <a:lnTo>
                    <a:pt x="314" y="28"/>
                  </a:lnTo>
                  <a:lnTo>
                    <a:pt x="314" y="28"/>
                  </a:lnTo>
                  <a:lnTo>
                    <a:pt x="296" y="26"/>
                  </a:lnTo>
                  <a:lnTo>
                    <a:pt x="296" y="24"/>
                  </a:lnTo>
                  <a:lnTo>
                    <a:pt x="296" y="24"/>
                  </a:lnTo>
                  <a:lnTo>
                    <a:pt x="290" y="24"/>
                  </a:lnTo>
                  <a:lnTo>
                    <a:pt x="286" y="24"/>
                  </a:lnTo>
                  <a:lnTo>
                    <a:pt x="286" y="24"/>
                  </a:lnTo>
                  <a:lnTo>
                    <a:pt x="276" y="24"/>
                  </a:lnTo>
                  <a:lnTo>
                    <a:pt x="266" y="24"/>
                  </a:lnTo>
                  <a:lnTo>
                    <a:pt x="264" y="22"/>
                  </a:lnTo>
                  <a:lnTo>
                    <a:pt x="264" y="22"/>
                  </a:lnTo>
                  <a:lnTo>
                    <a:pt x="262" y="22"/>
                  </a:lnTo>
                  <a:lnTo>
                    <a:pt x="258" y="22"/>
                  </a:lnTo>
                  <a:lnTo>
                    <a:pt x="258" y="22"/>
                  </a:lnTo>
                  <a:lnTo>
                    <a:pt x="252" y="16"/>
                  </a:lnTo>
                  <a:lnTo>
                    <a:pt x="252" y="16"/>
                  </a:lnTo>
                  <a:lnTo>
                    <a:pt x="250" y="18"/>
                  </a:lnTo>
                  <a:lnTo>
                    <a:pt x="248" y="18"/>
                  </a:lnTo>
                  <a:lnTo>
                    <a:pt x="246" y="16"/>
                  </a:lnTo>
                  <a:lnTo>
                    <a:pt x="246" y="16"/>
                  </a:lnTo>
                  <a:lnTo>
                    <a:pt x="242" y="18"/>
                  </a:lnTo>
                  <a:lnTo>
                    <a:pt x="238" y="20"/>
                  </a:lnTo>
                  <a:lnTo>
                    <a:pt x="238" y="20"/>
                  </a:lnTo>
                  <a:lnTo>
                    <a:pt x="232" y="20"/>
                  </a:lnTo>
                  <a:lnTo>
                    <a:pt x="232" y="20"/>
                  </a:lnTo>
                  <a:lnTo>
                    <a:pt x="230" y="22"/>
                  </a:lnTo>
                  <a:lnTo>
                    <a:pt x="230" y="22"/>
                  </a:lnTo>
                  <a:lnTo>
                    <a:pt x="218" y="16"/>
                  </a:lnTo>
                  <a:lnTo>
                    <a:pt x="218" y="16"/>
                  </a:lnTo>
                  <a:lnTo>
                    <a:pt x="212" y="16"/>
                  </a:lnTo>
                  <a:lnTo>
                    <a:pt x="210" y="14"/>
                  </a:lnTo>
                  <a:lnTo>
                    <a:pt x="210" y="14"/>
                  </a:lnTo>
                  <a:lnTo>
                    <a:pt x="206" y="16"/>
                  </a:lnTo>
                  <a:lnTo>
                    <a:pt x="202" y="14"/>
                  </a:lnTo>
                  <a:lnTo>
                    <a:pt x="202" y="12"/>
                  </a:lnTo>
                  <a:lnTo>
                    <a:pt x="202" y="12"/>
                  </a:lnTo>
                  <a:lnTo>
                    <a:pt x="204" y="12"/>
                  </a:lnTo>
                  <a:lnTo>
                    <a:pt x="204" y="12"/>
                  </a:lnTo>
                  <a:lnTo>
                    <a:pt x="202" y="10"/>
                  </a:lnTo>
                  <a:lnTo>
                    <a:pt x="202" y="10"/>
                  </a:lnTo>
                  <a:lnTo>
                    <a:pt x="196" y="10"/>
                  </a:lnTo>
                  <a:lnTo>
                    <a:pt x="196" y="10"/>
                  </a:lnTo>
                  <a:lnTo>
                    <a:pt x="186" y="12"/>
                  </a:lnTo>
                  <a:lnTo>
                    <a:pt x="182" y="12"/>
                  </a:lnTo>
                  <a:lnTo>
                    <a:pt x="178" y="12"/>
                  </a:lnTo>
                  <a:lnTo>
                    <a:pt x="178" y="12"/>
                  </a:lnTo>
                  <a:lnTo>
                    <a:pt x="176" y="12"/>
                  </a:lnTo>
                  <a:lnTo>
                    <a:pt x="176" y="10"/>
                  </a:lnTo>
                  <a:lnTo>
                    <a:pt x="174" y="6"/>
                  </a:lnTo>
                  <a:lnTo>
                    <a:pt x="174" y="6"/>
                  </a:lnTo>
                  <a:lnTo>
                    <a:pt x="170" y="8"/>
                  </a:lnTo>
                  <a:lnTo>
                    <a:pt x="170" y="8"/>
                  </a:lnTo>
                  <a:lnTo>
                    <a:pt x="166" y="8"/>
                  </a:lnTo>
                  <a:lnTo>
                    <a:pt x="166" y="8"/>
                  </a:lnTo>
                  <a:lnTo>
                    <a:pt x="160" y="12"/>
                  </a:lnTo>
                  <a:lnTo>
                    <a:pt x="160" y="12"/>
                  </a:lnTo>
                  <a:lnTo>
                    <a:pt x="162" y="4"/>
                  </a:lnTo>
                  <a:lnTo>
                    <a:pt x="162" y="4"/>
                  </a:lnTo>
                  <a:lnTo>
                    <a:pt x="154" y="2"/>
                  </a:lnTo>
                  <a:lnTo>
                    <a:pt x="148" y="0"/>
                  </a:lnTo>
                  <a:lnTo>
                    <a:pt x="144" y="0"/>
                  </a:lnTo>
                  <a:lnTo>
                    <a:pt x="144" y="2"/>
                  </a:lnTo>
                  <a:lnTo>
                    <a:pt x="144" y="2"/>
                  </a:lnTo>
                  <a:lnTo>
                    <a:pt x="136" y="8"/>
                  </a:lnTo>
                  <a:lnTo>
                    <a:pt x="128" y="12"/>
                  </a:lnTo>
                  <a:lnTo>
                    <a:pt x="128" y="12"/>
                  </a:lnTo>
                  <a:lnTo>
                    <a:pt x="122" y="12"/>
                  </a:lnTo>
                  <a:lnTo>
                    <a:pt x="118" y="12"/>
                  </a:lnTo>
                  <a:lnTo>
                    <a:pt x="118" y="12"/>
                  </a:lnTo>
                  <a:lnTo>
                    <a:pt x="114" y="14"/>
                  </a:lnTo>
                  <a:lnTo>
                    <a:pt x="114" y="14"/>
                  </a:lnTo>
                  <a:lnTo>
                    <a:pt x="112" y="10"/>
                  </a:lnTo>
                  <a:lnTo>
                    <a:pt x="112" y="10"/>
                  </a:lnTo>
                  <a:lnTo>
                    <a:pt x="110" y="16"/>
                  </a:lnTo>
                  <a:lnTo>
                    <a:pt x="108" y="16"/>
                  </a:lnTo>
                  <a:lnTo>
                    <a:pt x="108" y="16"/>
                  </a:lnTo>
                  <a:lnTo>
                    <a:pt x="106" y="16"/>
                  </a:lnTo>
                  <a:lnTo>
                    <a:pt x="104" y="14"/>
                  </a:lnTo>
                  <a:lnTo>
                    <a:pt x="104" y="14"/>
                  </a:lnTo>
                  <a:lnTo>
                    <a:pt x="104" y="18"/>
                  </a:lnTo>
                  <a:lnTo>
                    <a:pt x="104" y="18"/>
                  </a:lnTo>
                  <a:lnTo>
                    <a:pt x="100" y="20"/>
                  </a:lnTo>
                  <a:lnTo>
                    <a:pt x="100" y="20"/>
                  </a:lnTo>
                  <a:lnTo>
                    <a:pt x="94" y="20"/>
                  </a:lnTo>
                  <a:lnTo>
                    <a:pt x="90" y="20"/>
                  </a:lnTo>
                  <a:lnTo>
                    <a:pt x="90" y="20"/>
                  </a:lnTo>
                  <a:lnTo>
                    <a:pt x="86" y="22"/>
                  </a:lnTo>
                  <a:lnTo>
                    <a:pt x="84" y="24"/>
                  </a:lnTo>
                  <a:lnTo>
                    <a:pt x="84" y="24"/>
                  </a:lnTo>
                  <a:lnTo>
                    <a:pt x="80" y="24"/>
                  </a:lnTo>
                  <a:lnTo>
                    <a:pt x="80" y="24"/>
                  </a:lnTo>
                  <a:lnTo>
                    <a:pt x="78" y="28"/>
                  </a:lnTo>
                  <a:lnTo>
                    <a:pt x="76" y="34"/>
                  </a:lnTo>
                  <a:lnTo>
                    <a:pt x="76" y="34"/>
                  </a:lnTo>
                  <a:lnTo>
                    <a:pt x="72" y="34"/>
                  </a:lnTo>
                  <a:lnTo>
                    <a:pt x="70" y="36"/>
                  </a:lnTo>
                  <a:lnTo>
                    <a:pt x="70" y="36"/>
                  </a:lnTo>
                  <a:lnTo>
                    <a:pt x="68" y="40"/>
                  </a:lnTo>
                  <a:lnTo>
                    <a:pt x="68" y="44"/>
                  </a:lnTo>
                  <a:lnTo>
                    <a:pt x="68" y="44"/>
                  </a:lnTo>
                  <a:lnTo>
                    <a:pt x="64" y="48"/>
                  </a:lnTo>
                  <a:lnTo>
                    <a:pt x="64" y="48"/>
                  </a:lnTo>
                  <a:lnTo>
                    <a:pt x="62" y="60"/>
                  </a:lnTo>
                  <a:lnTo>
                    <a:pt x="62" y="60"/>
                  </a:lnTo>
                  <a:lnTo>
                    <a:pt x="54" y="62"/>
                  </a:lnTo>
                  <a:lnTo>
                    <a:pt x="46" y="64"/>
                  </a:lnTo>
                  <a:lnTo>
                    <a:pt x="46" y="64"/>
                  </a:lnTo>
                  <a:lnTo>
                    <a:pt x="44" y="64"/>
                  </a:lnTo>
                  <a:lnTo>
                    <a:pt x="40" y="64"/>
                  </a:lnTo>
                  <a:lnTo>
                    <a:pt x="38" y="66"/>
                  </a:lnTo>
                  <a:lnTo>
                    <a:pt x="38" y="66"/>
                  </a:lnTo>
                  <a:lnTo>
                    <a:pt x="30" y="66"/>
                  </a:lnTo>
                  <a:lnTo>
                    <a:pt x="22" y="64"/>
                  </a:lnTo>
                  <a:lnTo>
                    <a:pt x="22" y="64"/>
                  </a:lnTo>
                  <a:lnTo>
                    <a:pt x="24" y="76"/>
                  </a:lnTo>
                  <a:lnTo>
                    <a:pt x="24" y="76"/>
                  </a:lnTo>
                  <a:lnTo>
                    <a:pt x="22" y="78"/>
                  </a:lnTo>
                  <a:lnTo>
                    <a:pt x="22" y="80"/>
                  </a:lnTo>
                  <a:lnTo>
                    <a:pt x="22" y="80"/>
                  </a:lnTo>
                  <a:lnTo>
                    <a:pt x="20" y="80"/>
                  </a:lnTo>
                  <a:lnTo>
                    <a:pt x="18" y="80"/>
                  </a:lnTo>
                  <a:lnTo>
                    <a:pt x="18" y="80"/>
                  </a:lnTo>
                  <a:lnTo>
                    <a:pt x="26" y="82"/>
                  </a:lnTo>
                  <a:lnTo>
                    <a:pt x="26" y="82"/>
                  </a:lnTo>
                  <a:lnTo>
                    <a:pt x="28" y="84"/>
                  </a:lnTo>
                  <a:lnTo>
                    <a:pt x="32" y="88"/>
                  </a:lnTo>
                  <a:lnTo>
                    <a:pt x="32" y="88"/>
                  </a:lnTo>
                  <a:lnTo>
                    <a:pt x="34" y="88"/>
                  </a:lnTo>
                  <a:lnTo>
                    <a:pt x="38" y="88"/>
                  </a:lnTo>
                  <a:lnTo>
                    <a:pt x="38" y="88"/>
                  </a:lnTo>
                  <a:lnTo>
                    <a:pt x="48" y="98"/>
                  </a:lnTo>
                  <a:lnTo>
                    <a:pt x="48" y="98"/>
                  </a:lnTo>
                  <a:lnTo>
                    <a:pt x="54" y="98"/>
                  </a:lnTo>
                  <a:lnTo>
                    <a:pt x="54" y="98"/>
                  </a:lnTo>
                  <a:lnTo>
                    <a:pt x="56" y="98"/>
                  </a:lnTo>
                  <a:lnTo>
                    <a:pt x="56" y="100"/>
                  </a:lnTo>
                  <a:lnTo>
                    <a:pt x="54" y="100"/>
                  </a:lnTo>
                  <a:lnTo>
                    <a:pt x="54" y="100"/>
                  </a:lnTo>
                  <a:lnTo>
                    <a:pt x="56" y="106"/>
                  </a:lnTo>
                  <a:lnTo>
                    <a:pt x="56" y="106"/>
                  </a:lnTo>
                  <a:lnTo>
                    <a:pt x="58" y="108"/>
                  </a:lnTo>
                  <a:lnTo>
                    <a:pt x="62" y="108"/>
                  </a:lnTo>
                  <a:lnTo>
                    <a:pt x="62" y="106"/>
                  </a:lnTo>
                  <a:lnTo>
                    <a:pt x="62" y="106"/>
                  </a:lnTo>
                  <a:lnTo>
                    <a:pt x="66" y="104"/>
                  </a:lnTo>
                  <a:lnTo>
                    <a:pt x="70" y="104"/>
                  </a:lnTo>
                  <a:lnTo>
                    <a:pt x="70" y="106"/>
                  </a:lnTo>
                  <a:lnTo>
                    <a:pt x="70" y="106"/>
                  </a:lnTo>
                  <a:lnTo>
                    <a:pt x="72" y="108"/>
                  </a:lnTo>
                  <a:lnTo>
                    <a:pt x="72" y="108"/>
                  </a:lnTo>
                  <a:lnTo>
                    <a:pt x="76" y="108"/>
                  </a:lnTo>
                  <a:lnTo>
                    <a:pt x="82" y="106"/>
                  </a:lnTo>
                  <a:lnTo>
                    <a:pt x="82" y="106"/>
                  </a:lnTo>
                  <a:lnTo>
                    <a:pt x="82" y="108"/>
                  </a:lnTo>
                  <a:lnTo>
                    <a:pt x="82" y="110"/>
                  </a:lnTo>
                  <a:lnTo>
                    <a:pt x="80" y="110"/>
                  </a:lnTo>
                  <a:lnTo>
                    <a:pt x="80" y="110"/>
                  </a:lnTo>
                  <a:lnTo>
                    <a:pt x="78" y="112"/>
                  </a:lnTo>
                  <a:lnTo>
                    <a:pt x="78" y="114"/>
                  </a:lnTo>
                  <a:lnTo>
                    <a:pt x="78" y="114"/>
                  </a:lnTo>
                  <a:lnTo>
                    <a:pt x="82" y="114"/>
                  </a:lnTo>
                  <a:lnTo>
                    <a:pt x="82" y="114"/>
                  </a:lnTo>
                  <a:lnTo>
                    <a:pt x="84" y="116"/>
                  </a:lnTo>
                  <a:lnTo>
                    <a:pt x="84" y="116"/>
                  </a:lnTo>
                  <a:lnTo>
                    <a:pt x="90" y="116"/>
                  </a:lnTo>
                  <a:lnTo>
                    <a:pt x="96" y="116"/>
                  </a:lnTo>
                  <a:lnTo>
                    <a:pt x="96" y="116"/>
                  </a:lnTo>
                  <a:lnTo>
                    <a:pt x="96" y="118"/>
                  </a:lnTo>
                  <a:lnTo>
                    <a:pt x="96" y="122"/>
                  </a:lnTo>
                  <a:lnTo>
                    <a:pt x="96" y="122"/>
                  </a:lnTo>
                  <a:lnTo>
                    <a:pt x="84" y="122"/>
                  </a:lnTo>
                  <a:lnTo>
                    <a:pt x="78" y="122"/>
                  </a:lnTo>
                  <a:lnTo>
                    <a:pt x="78" y="124"/>
                  </a:lnTo>
                  <a:lnTo>
                    <a:pt x="82" y="126"/>
                  </a:lnTo>
                  <a:lnTo>
                    <a:pt x="82" y="126"/>
                  </a:lnTo>
                  <a:lnTo>
                    <a:pt x="82" y="124"/>
                  </a:lnTo>
                  <a:lnTo>
                    <a:pt x="84" y="124"/>
                  </a:lnTo>
                  <a:lnTo>
                    <a:pt x="84" y="124"/>
                  </a:lnTo>
                  <a:lnTo>
                    <a:pt x="86" y="126"/>
                  </a:lnTo>
                  <a:lnTo>
                    <a:pt x="88" y="126"/>
                  </a:lnTo>
                  <a:lnTo>
                    <a:pt x="88" y="132"/>
                  </a:lnTo>
                  <a:lnTo>
                    <a:pt x="88" y="132"/>
                  </a:lnTo>
                  <a:lnTo>
                    <a:pt x="82" y="130"/>
                  </a:lnTo>
                  <a:lnTo>
                    <a:pt x="78" y="134"/>
                  </a:lnTo>
                  <a:lnTo>
                    <a:pt x="78" y="132"/>
                  </a:lnTo>
                  <a:lnTo>
                    <a:pt x="78" y="132"/>
                  </a:lnTo>
                  <a:lnTo>
                    <a:pt x="68" y="132"/>
                  </a:lnTo>
                  <a:lnTo>
                    <a:pt x="58" y="132"/>
                  </a:lnTo>
                  <a:lnTo>
                    <a:pt x="58" y="132"/>
                  </a:lnTo>
                  <a:lnTo>
                    <a:pt x="56" y="128"/>
                  </a:lnTo>
                  <a:lnTo>
                    <a:pt x="56" y="128"/>
                  </a:lnTo>
                  <a:lnTo>
                    <a:pt x="50" y="128"/>
                  </a:lnTo>
                  <a:lnTo>
                    <a:pt x="50" y="128"/>
                  </a:lnTo>
                  <a:lnTo>
                    <a:pt x="50" y="126"/>
                  </a:lnTo>
                  <a:lnTo>
                    <a:pt x="52" y="126"/>
                  </a:lnTo>
                  <a:lnTo>
                    <a:pt x="52" y="126"/>
                  </a:lnTo>
                  <a:lnTo>
                    <a:pt x="52" y="120"/>
                  </a:lnTo>
                  <a:lnTo>
                    <a:pt x="52" y="116"/>
                  </a:lnTo>
                  <a:lnTo>
                    <a:pt x="52" y="116"/>
                  </a:lnTo>
                  <a:lnTo>
                    <a:pt x="50" y="114"/>
                  </a:lnTo>
                  <a:lnTo>
                    <a:pt x="50" y="114"/>
                  </a:lnTo>
                  <a:lnTo>
                    <a:pt x="44" y="114"/>
                  </a:lnTo>
                  <a:lnTo>
                    <a:pt x="44" y="114"/>
                  </a:lnTo>
                  <a:lnTo>
                    <a:pt x="42" y="116"/>
                  </a:lnTo>
                  <a:lnTo>
                    <a:pt x="42" y="116"/>
                  </a:lnTo>
                  <a:lnTo>
                    <a:pt x="34" y="120"/>
                  </a:lnTo>
                  <a:lnTo>
                    <a:pt x="26" y="124"/>
                  </a:lnTo>
                  <a:lnTo>
                    <a:pt x="26" y="124"/>
                  </a:lnTo>
                  <a:lnTo>
                    <a:pt x="26" y="130"/>
                  </a:lnTo>
                  <a:lnTo>
                    <a:pt x="26" y="130"/>
                  </a:lnTo>
                  <a:lnTo>
                    <a:pt x="26" y="130"/>
                  </a:lnTo>
                  <a:lnTo>
                    <a:pt x="24" y="130"/>
                  </a:lnTo>
                  <a:lnTo>
                    <a:pt x="24" y="130"/>
                  </a:lnTo>
                  <a:lnTo>
                    <a:pt x="14" y="130"/>
                  </a:lnTo>
                  <a:lnTo>
                    <a:pt x="6" y="132"/>
                  </a:lnTo>
                  <a:lnTo>
                    <a:pt x="6" y="132"/>
                  </a:lnTo>
                  <a:lnTo>
                    <a:pt x="0" y="138"/>
                  </a:lnTo>
                  <a:lnTo>
                    <a:pt x="0" y="142"/>
                  </a:lnTo>
                  <a:lnTo>
                    <a:pt x="0" y="142"/>
                  </a:lnTo>
                  <a:lnTo>
                    <a:pt x="8" y="142"/>
                  </a:lnTo>
                  <a:lnTo>
                    <a:pt x="14" y="144"/>
                  </a:lnTo>
                  <a:lnTo>
                    <a:pt x="14" y="144"/>
                  </a:lnTo>
                  <a:lnTo>
                    <a:pt x="20" y="144"/>
                  </a:lnTo>
                  <a:lnTo>
                    <a:pt x="20" y="146"/>
                  </a:lnTo>
                  <a:lnTo>
                    <a:pt x="20" y="146"/>
                  </a:lnTo>
                  <a:lnTo>
                    <a:pt x="12" y="148"/>
                  </a:lnTo>
                  <a:lnTo>
                    <a:pt x="12" y="148"/>
                  </a:lnTo>
                  <a:lnTo>
                    <a:pt x="12" y="150"/>
                  </a:lnTo>
                  <a:lnTo>
                    <a:pt x="12" y="150"/>
                  </a:lnTo>
                  <a:lnTo>
                    <a:pt x="12" y="150"/>
                  </a:lnTo>
                  <a:lnTo>
                    <a:pt x="18" y="156"/>
                  </a:lnTo>
                  <a:lnTo>
                    <a:pt x="18" y="156"/>
                  </a:lnTo>
                  <a:lnTo>
                    <a:pt x="18" y="158"/>
                  </a:lnTo>
                  <a:lnTo>
                    <a:pt x="20" y="162"/>
                  </a:lnTo>
                  <a:lnTo>
                    <a:pt x="34" y="166"/>
                  </a:lnTo>
                  <a:lnTo>
                    <a:pt x="34" y="166"/>
                  </a:lnTo>
                  <a:lnTo>
                    <a:pt x="38" y="164"/>
                  </a:lnTo>
                  <a:lnTo>
                    <a:pt x="40" y="162"/>
                  </a:lnTo>
                  <a:lnTo>
                    <a:pt x="40" y="162"/>
                  </a:lnTo>
                  <a:lnTo>
                    <a:pt x="50" y="160"/>
                  </a:lnTo>
                  <a:lnTo>
                    <a:pt x="60" y="162"/>
                  </a:lnTo>
                  <a:lnTo>
                    <a:pt x="60" y="162"/>
                  </a:lnTo>
                  <a:lnTo>
                    <a:pt x="60" y="160"/>
                  </a:lnTo>
                  <a:lnTo>
                    <a:pt x="62" y="158"/>
                  </a:lnTo>
                  <a:lnTo>
                    <a:pt x="62" y="158"/>
                  </a:lnTo>
                  <a:lnTo>
                    <a:pt x="66" y="164"/>
                  </a:lnTo>
                  <a:lnTo>
                    <a:pt x="66" y="164"/>
                  </a:lnTo>
                  <a:lnTo>
                    <a:pt x="66" y="166"/>
                  </a:lnTo>
                  <a:lnTo>
                    <a:pt x="66" y="166"/>
                  </a:lnTo>
                  <a:lnTo>
                    <a:pt x="70" y="168"/>
                  </a:lnTo>
                  <a:lnTo>
                    <a:pt x="70" y="168"/>
                  </a:lnTo>
                  <a:lnTo>
                    <a:pt x="74" y="162"/>
                  </a:lnTo>
                  <a:lnTo>
                    <a:pt x="74" y="162"/>
                  </a:lnTo>
                  <a:lnTo>
                    <a:pt x="86" y="160"/>
                  </a:lnTo>
                  <a:lnTo>
                    <a:pt x="96" y="160"/>
                  </a:lnTo>
                  <a:lnTo>
                    <a:pt x="96" y="160"/>
                  </a:lnTo>
                  <a:lnTo>
                    <a:pt x="96" y="164"/>
                  </a:lnTo>
                  <a:lnTo>
                    <a:pt x="96" y="164"/>
                  </a:lnTo>
                  <a:lnTo>
                    <a:pt x="92" y="168"/>
                  </a:lnTo>
                  <a:lnTo>
                    <a:pt x="92" y="168"/>
                  </a:lnTo>
                  <a:lnTo>
                    <a:pt x="92" y="172"/>
                  </a:lnTo>
                  <a:lnTo>
                    <a:pt x="94" y="178"/>
                  </a:lnTo>
                  <a:lnTo>
                    <a:pt x="94" y="178"/>
                  </a:lnTo>
                  <a:lnTo>
                    <a:pt x="94" y="186"/>
                  </a:lnTo>
                  <a:lnTo>
                    <a:pt x="94" y="186"/>
                  </a:lnTo>
                  <a:lnTo>
                    <a:pt x="88" y="190"/>
                  </a:lnTo>
                  <a:lnTo>
                    <a:pt x="82" y="192"/>
                  </a:lnTo>
                  <a:lnTo>
                    <a:pt x="82" y="192"/>
                  </a:lnTo>
                  <a:lnTo>
                    <a:pt x="80" y="190"/>
                  </a:lnTo>
                  <a:lnTo>
                    <a:pt x="76" y="190"/>
                  </a:lnTo>
                  <a:lnTo>
                    <a:pt x="76" y="190"/>
                  </a:lnTo>
                  <a:lnTo>
                    <a:pt x="76" y="194"/>
                  </a:lnTo>
                  <a:lnTo>
                    <a:pt x="76" y="194"/>
                  </a:lnTo>
                  <a:lnTo>
                    <a:pt x="70" y="198"/>
                  </a:lnTo>
                  <a:lnTo>
                    <a:pt x="64" y="198"/>
                  </a:lnTo>
                  <a:lnTo>
                    <a:pt x="60" y="198"/>
                  </a:lnTo>
                  <a:lnTo>
                    <a:pt x="60" y="198"/>
                  </a:lnTo>
                  <a:lnTo>
                    <a:pt x="56" y="194"/>
                  </a:lnTo>
                  <a:lnTo>
                    <a:pt x="54" y="192"/>
                  </a:lnTo>
                  <a:lnTo>
                    <a:pt x="50" y="192"/>
                  </a:lnTo>
                  <a:lnTo>
                    <a:pt x="50" y="192"/>
                  </a:lnTo>
                  <a:lnTo>
                    <a:pt x="44" y="196"/>
                  </a:lnTo>
                  <a:lnTo>
                    <a:pt x="44" y="196"/>
                  </a:lnTo>
                  <a:lnTo>
                    <a:pt x="44" y="198"/>
                  </a:lnTo>
                  <a:lnTo>
                    <a:pt x="44" y="198"/>
                  </a:lnTo>
                  <a:lnTo>
                    <a:pt x="44" y="198"/>
                  </a:lnTo>
                  <a:lnTo>
                    <a:pt x="44" y="198"/>
                  </a:lnTo>
                  <a:lnTo>
                    <a:pt x="44" y="200"/>
                  </a:lnTo>
                  <a:lnTo>
                    <a:pt x="46" y="200"/>
                  </a:lnTo>
                  <a:lnTo>
                    <a:pt x="46" y="200"/>
                  </a:lnTo>
                  <a:lnTo>
                    <a:pt x="48" y="204"/>
                  </a:lnTo>
                  <a:lnTo>
                    <a:pt x="48" y="210"/>
                  </a:lnTo>
                  <a:lnTo>
                    <a:pt x="48" y="210"/>
                  </a:lnTo>
                  <a:lnTo>
                    <a:pt x="48" y="210"/>
                  </a:lnTo>
                  <a:lnTo>
                    <a:pt x="48" y="208"/>
                  </a:lnTo>
                  <a:lnTo>
                    <a:pt x="48" y="208"/>
                  </a:lnTo>
                  <a:lnTo>
                    <a:pt x="42" y="206"/>
                  </a:lnTo>
                  <a:lnTo>
                    <a:pt x="40" y="214"/>
                  </a:lnTo>
                  <a:lnTo>
                    <a:pt x="40" y="214"/>
                  </a:lnTo>
                  <a:lnTo>
                    <a:pt x="38" y="214"/>
                  </a:lnTo>
                  <a:lnTo>
                    <a:pt x="38" y="214"/>
                  </a:lnTo>
                  <a:lnTo>
                    <a:pt x="30" y="220"/>
                  </a:lnTo>
                  <a:lnTo>
                    <a:pt x="30" y="220"/>
                  </a:lnTo>
                  <a:lnTo>
                    <a:pt x="30" y="224"/>
                  </a:lnTo>
                  <a:lnTo>
                    <a:pt x="30" y="226"/>
                  </a:lnTo>
                  <a:lnTo>
                    <a:pt x="30" y="226"/>
                  </a:lnTo>
                  <a:lnTo>
                    <a:pt x="26" y="228"/>
                  </a:lnTo>
                  <a:lnTo>
                    <a:pt x="26" y="228"/>
                  </a:lnTo>
                  <a:lnTo>
                    <a:pt x="24" y="232"/>
                  </a:lnTo>
                  <a:lnTo>
                    <a:pt x="24" y="232"/>
                  </a:lnTo>
                  <a:lnTo>
                    <a:pt x="28" y="232"/>
                  </a:lnTo>
                  <a:lnTo>
                    <a:pt x="28" y="232"/>
                  </a:lnTo>
                  <a:lnTo>
                    <a:pt x="28" y="236"/>
                  </a:lnTo>
                  <a:lnTo>
                    <a:pt x="28" y="236"/>
                  </a:lnTo>
                  <a:lnTo>
                    <a:pt x="34" y="236"/>
                  </a:lnTo>
                  <a:lnTo>
                    <a:pt x="34" y="236"/>
                  </a:lnTo>
                  <a:lnTo>
                    <a:pt x="34" y="240"/>
                  </a:lnTo>
                  <a:lnTo>
                    <a:pt x="34" y="240"/>
                  </a:lnTo>
                  <a:lnTo>
                    <a:pt x="36" y="240"/>
                  </a:lnTo>
                  <a:lnTo>
                    <a:pt x="36" y="242"/>
                  </a:lnTo>
                  <a:lnTo>
                    <a:pt x="36" y="242"/>
                  </a:lnTo>
                  <a:lnTo>
                    <a:pt x="44" y="242"/>
                  </a:lnTo>
                  <a:lnTo>
                    <a:pt x="50" y="244"/>
                  </a:lnTo>
                  <a:lnTo>
                    <a:pt x="50" y="244"/>
                  </a:lnTo>
                  <a:lnTo>
                    <a:pt x="50" y="242"/>
                  </a:lnTo>
                  <a:lnTo>
                    <a:pt x="50" y="242"/>
                  </a:lnTo>
                  <a:lnTo>
                    <a:pt x="56" y="242"/>
                  </a:lnTo>
                  <a:lnTo>
                    <a:pt x="56" y="244"/>
                  </a:lnTo>
                  <a:lnTo>
                    <a:pt x="56" y="244"/>
                  </a:lnTo>
                  <a:lnTo>
                    <a:pt x="52" y="246"/>
                  </a:lnTo>
                  <a:lnTo>
                    <a:pt x="52" y="246"/>
                  </a:lnTo>
                  <a:lnTo>
                    <a:pt x="50" y="250"/>
                  </a:lnTo>
                  <a:lnTo>
                    <a:pt x="50" y="250"/>
                  </a:lnTo>
                  <a:lnTo>
                    <a:pt x="48" y="252"/>
                  </a:lnTo>
                  <a:lnTo>
                    <a:pt x="48" y="252"/>
                  </a:lnTo>
                  <a:lnTo>
                    <a:pt x="48" y="256"/>
                  </a:lnTo>
                  <a:lnTo>
                    <a:pt x="48" y="256"/>
                  </a:lnTo>
                  <a:lnTo>
                    <a:pt x="46" y="260"/>
                  </a:lnTo>
                  <a:lnTo>
                    <a:pt x="46" y="260"/>
                  </a:lnTo>
                  <a:lnTo>
                    <a:pt x="48" y="260"/>
                  </a:lnTo>
                  <a:lnTo>
                    <a:pt x="48" y="262"/>
                  </a:lnTo>
                  <a:lnTo>
                    <a:pt x="48" y="262"/>
                  </a:lnTo>
                  <a:lnTo>
                    <a:pt x="52" y="262"/>
                  </a:lnTo>
                  <a:lnTo>
                    <a:pt x="52" y="262"/>
                  </a:lnTo>
                  <a:lnTo>
                    <a:pt x="52" y="266"/>
                  </a:lnTo>
                  <a:lnTo>
                    <a:pt x="52" y="266"/>
                  </a:lnTo>
                  <a:lnTo>
                    <a:pt x="56" y="270"/>
                  </a:lnTo>
                  <a:lnTo>
                    <a:pt x="56" y="270"/>
                  </a:lnTo>
                  <a:lnTo>
                    <a:pt x="64" y="268"/>
                  </a:lnTo>
                  <a:lnTo>
                    <a:pt x="68" y="266"/>
                  </a:lnTo>
                  <a:lnTo>
                    <a:pt x="70" y="264"/>
                  </a:lnTo>
                  <a:lnTo>
                    <a:pt x="70" y="264"/>
                  </a:lnTo>
                  <a:lnTo>
                    <a:pt x="70" y="260"/>
                  </a:lnTo>
                  <a:lnTo>
                    <a:pt x="70" y="258"/>
                  </a:lnTo>
                  <a:lnTo>
                    <a:pt x="72" y="254"/>
                  </a:lnTo>
                  <a:lnTo>
                    <a:pt x="74" y="254"/>
                  </a:lnTo>
                  <a:lnTo>
                    <a:pt x="74" y="254"/>
                  </a:lnTo>
                  <a:lnTo>
                    <a:pt x="76" y="258"/>
                  </a:lnTo>
                  <a:lnTo>
                    <a:pt x="76" y="260"/>
                  </a:lnTo>
                  <a:lnTo>
                    <a:pt x="74" y="260"/>
                  </a:lnTo>
                  <a:lnTo>
                    <a:pt x="74" y="260"/>
                  </a:lnTo>
                  <a:lnTo>
                    <a:pt x="74" y="266"/>
                  </a:lnTo>
                  <a:lnTo>
                    <a:pt x="74" y="266"/>
                  </a:lnTo>
                  <a:lnTo>
                    <a:pt x="78" y="268"/>
                  </a:lnTo>
                  <a:lnTo>
                    <a:pt x="78" y="268"/>
                  </a:lnTo>
                  <a:lnTo>
                    <a:pt x="80" y="274"/>
                  </a:lnTo>
                  <a:lnTo>
                    <a:pt x="80" y="278"/>
                  </a:lnTo>
                  <a:lnTo>
                    <a:pt x="80" y="278"/>
                  </a:lnTo>
                  <a:lnTo>
                    <a:pt x="78" y="280"/>
                  </a:lnTo>
                  <a:lnTo>
                    <a:pt x="78" y="284"/>
                  </a:lnTo>
                  <a:lnTo>
                    <a:pt x="78" y="284"/>
                  </a:lnTo>
                  <a:lnTo>
                    <a:pt x="84" y="284"/>
                  </a:lnTo>
                  <a:lnTo>
                    <a:pt x="84" y="284"/>
                  </a:lnTo>
                  <a:lnTo>
                    <a:pt x="82" y="286"/>
                  </a:lnTo>
                  <a:lnTo>
                    <a:pt x="82" y="286"/>
                  </a:lnTo>
                  <a:lnTo>
                    <a:pt x="80" y="290"/>
                  </a:lnTo>
                  <a:lnTo>
                    <a:pt x="80" y="290"/>
                  </a:lnTo>
                  <a:lnTo>
                    <a:pt x="82" y="290"/>
                  </a:lnTo>
                  <a:lnTo>
                    <a:pt x="82" y="290"/>
                  </a:lnTo>
                  <a:lnTo>
                    <a:pt x="82" y="292"/>
                  </a:lnTo>
                  <a:lnTo>
                    <a:pt x="82" y="292"/>
                  </a:lnTo>
                  <a:lnTo>
                    <a:pt x="82" y="292"/>
                  </a:lnTo>
                  <a:lnTo>
                    <a:pt x="82" y="292"/>
                  </a:lnTo>
                  <a:lnTo>
                    <a:pt x="82" y="296"/>
                  </a:lnTo>
                  <a:lnTo>
                    <a:pt x="82" y="296"/>
                  </a:lnTo>
                  <a:lnTo>
                    <a:pt x="86" y="294"/>
                  </a:lnTo>
                  <a:lnTo>
                    <a:pt x="88" y="292"/>
                  </a:lnTo>
                  <a:lnTo>
                    <a:pt x="92" y="288"/>
                  </a:lnTo>
                  <a:lnTo>
                    <a:pt x="92" y="288"/>
                  </a:lnTo>
                  <a:lnTo>
                    <a:pt x="102" y="282"/>
                  </a:lnTo>
                  <a:lnTo>
                    <a:pt x="104" y="282"/>
                  </a:lnTo>
                  <a:lnTo>
                    <a:pt x="104" y="282"/>
                  </a:lnTo>
                  <a:lnTo>
                    <a:pt x="106" y="284"/>
                  </a:lnTo>
                  <a:lnTo>
                    <a:pt x="108" y="288"/>
                  </a:lnTo>
                  <a:lnTo>
                    <a:pt x="108" y="288"/>
                  </a:lnTo>
                  <a:lnTo>
                    <a:pt x="108" y="288"/>
                  </a:lnTo>
                  <a:lnTo>
                    <a:pt x="114" y="286"/>
                  </a:lnTo>
                  <a:lnTo>
                    <a:pt x="114" y="286"/>
                  </a:lnTo>
                  <a:lnTo>
                    <a:pt x="116" y="290"/>
                  </a:lnTo>
                  <a:lnTo>
                    <a:pt x="118" y="294"/>
                  </a:lnTo>
                  <a:lnTo>
                    <a:pt x="118" y="294"/>
                  </a:lnTo>
                  <a:lnTo>
                    <a:pt x="120" y="296"/>
                  </a:lnTo>
                  <a:lnTo>
                    <a:pt x="120" y="296"/>
                  </a:lnTo>
                  <a:lnTo>
                    <a:pt x="122" y="298"/>
                  </a:lnTo>
                  <a:lnTo>
                    <a:pt x="122" y="298"/>
                  </a:lnTo>
                  <a:lnTo>
                    <a:pt x="124" y="296"/>
                  </a:lnTo>
                  <a:lnTo>
                    <a:pt x="124" y="296"/>
                  </a:lnTo>
                  <a:lnTo>
                    <a:pt x="122" y="294"/>
                  </a:lnTo>
                  <a:lnTo>
                    <a:pt x="124" y="292"/>
                  </a:lnTo>
                  <a:lnTo>
                    <a:pt x="124" y="292"/>
                  </a:lnTo>
                  <a:lnTo>
                    <a:pt x="128" y="292"/>
                  </a:lnTo>
                  <a:lnTo>
                    <a:pt x="128" y="292"/>
                  </a:lnTo>
                  <a:lnTo>
                    <a:pt x="130" y="288"/>
                  </a:lnTo>
                  <a:lnTo>
                    <a:pt x="130" y="288"/>
                  </a:lnTo>
                  <a:lnTo>
                    <a:pt x="132" y="294"/>
                  </a:lnTo>
                  <a:lnTo>
                    <a:pt x="132" y="294"/>
                  </a:lnTo>
                  <a:lnTo>
                    <a:pt x="138" y="292"/>
                  </a:lnTo>
                  <a:lnTo>
                    <a:pt x="144" y="290"/>
                  </a:lnTo>
                  <a:lnTo>
                    <a:pt x="144" y="290"/>
                  </a:lnTo>
                  <a:lnTo>
                    <a:pt x="146" y="286"/>
                  </a:lnTo>
                  <a:lnTo>
                    <a:pt x="146" y="286"/>
                  </a:lnTo>
                  <a:lnTo>
                    <a:pt x="150" y="286"/>
                  </a:lnTo>
                  <a:lnTo>
                    <a:pt x="150" y="286"/>
                  </a:lnTo>
                  <a:lnTo>
                    <a:pt x="148" y="292"/>
                  </a:lnTo>
                  <a:lnTo>
                    <a:pt x="146" y="296"/>
                  </a:lnTo>
                  <a:lnTo>
                    <a:pt x="146" y="296"/>
                  </a:lnTo>
                  <a:lnTo>
                    <a:pt x="144" y="298"/>
                  </a:lnTo>
                  <a:lnTo>
                    <a:pt x="140" y="302"/>
                  </a:lnTo>
                  <a:lnTo>
                    <a:pt x="140" y="302"/>
                  </a:lnTo>
                  <a:lnTo>
                    <a:pt x="140" y="304"/>
                  </a:lnTo>
                  <a:lnTo>
                    <a:pt x="140" y="308"/>
                  </a:lnTo>
                  <a:lnTo>
                    <a:pt x="136" y="308"/>
                  </a:lnTo>
                  <a:lnTo>
                    <a:pt x="136" y="308"/>
                  </a:lnTo>
                  <a:lnTo>
                    <a:pt x="136" y="320"/>
                  </a:lnTo>
                  <a:lnTo>
                    <a:pt x="136" y="320"/>
                  </a:lnTo>
                  <a:lnTo>
                    <a:pt x="134" y="320"/>
                  </a:lnTo>
                  <a:lnTo>
                    <a:pt x="134" y="320"/>
                  </a:lnTo>
                  <a:lnTo>
                    <a:pt x="132" y="324"/>
                  </a:lnTo>
                  <a:lnTo>
                    <a:pt x="132" y="326"/>
                  </a:lnTo>
                  <a:lnTo>
                    <a:pt x="132" y="326"/>
                  </a:lnTo>
                  <a:lnTo>
                    <a:pt x="128" y="330"/>
                  </a:lnTo>
                  <a:lnTo>
                    <a:pt x="126" y="332"/>
                  </a:lnTo>
                  <a:lnTo>
                    <a:pt x="126" y="332"/>
                  </a:lnTo>
                  <a:lnTo>
                    <a:pt x="126" y="336"/>
                  </a:lnTo>
                  <a:lnTo>
                    <a:pt x="126" y="336"/>
                  </a:lnTo>
                  <a:lnTo>
                    <a:pt x="122" y="336"/>
                  </a:lnTo>
                  <a:lnTo>
                    <a:pt x="122" y="336"/>
                  </a:lnTo>
                  <a:lnTo>
                    <a:pt x="120" y="338"/>
                  </a:lnTo>
                  <a:lnTo>
                    <a:pt x="116" y="342"/>
                  </a:lnTo>
                  <a:lnTo>
                    <a:pt x="116" y="342"/>
                  </a:lnTo>
                  <a:lnTo>
                    <a:pt x="114" y="342"/>
                  </a:lnTo>
                  <a:lnTo>
                    <a:pt x="114" y="342"/>
                  </a:lnTo>
                  <a:lnTo>
                    <a:pt x="108" y="344"/>
                  </a:lnTo>
                  <a:lnTo>
                    <a:pt x="104" y="346"/>
                  </a:lnTo>
                  <a:lnTo>
                    <a:pt x="102" y="350"/>
                  </a:lnTo>
                  <a:lnTo>
                    <a:pt x="102" y="356"/>
                  </a:lnTo>
                  <a:lnTo>
                    <a:pt x="102" y="356"/>
                  </a:lnTo>
                  <a:lnTo>
                    <a:pt x="94" y="358"/>
                  </a:lnTo>
                  <a:lnTo>
                    <a:pt x="94" y="358"/>
                  </a:lnTo>
                  <a:lnTo>
                    <a:pt x="96" y="354"/>
                  </a:lnTo>
                  <a:lnTo>
                    <a:pt x="96" y="354"/>
                  </a:lnTo>
                  <a:lnTo>
                    <a:pt x="86" y="356"/>
                  </a:lnTo>
                  <a:lnTo>
                    <a:pt x="78" y="358"/>
                  </a:lnTo>
                  <a:lnTo>
                    <a:pt x="78" y="358"/>
                  </a:lnTo>
                  <a:lnTo>
                    <a:pt x="78" y="360"/>
                  </a:lnTo>
                  <a:lnTo>
                    <a:pt x="78" y="364"/>
                  </a:lnTo>
                  <a:lnTo>
                    <a:pt x="78" y="364"/>
                  </a:lnTo>
                  <a:lnTo>
                    <a:pt x="74" y="366"/>
                  </a:lnTo>
                  <a:lnTo>
                    <a:pt x="74" y="366"/>
                  </a:lnTo>
                  <a:lnTo>
                    <a:pt x="72" y="370"/>
                  </a:lnTo>
                  <a:lnTo>
                    <a:pt x="72" y="370"/>
                  </a:lnTo>
                  <a:lnTo>
                    <a:pt x="68" y="374"/>
                  </a:lnTo>
                  <a:lnTo>
                    <a:pt x="64" y="376"/>
                  </a:lnTo>
                  <a:lnTo>
                    <a:pt x="64" y="376"/>
                  </a:lnTo>
                  <a:lnTo>
                    <a:pt x="64" y="378"/>
                  </a:lnTo>
                  <a:lnTo>
                    <a:pt x="64" y="378"/>
                  </a:lnTo>
                  <a:lnTo>
                    <a:pt x="66" y="376"/>
                  </a:lnTo>
                  <a:lnTo>
                    <a:pt x="66" y="376"/>
                  </a:lnTo>
                  <a:lnTo>
                    <a:pt x="66" y="378"/>
                  </a:lnTo>
                  <a:lnTo>
                    <a:pt x="70" y="378"/>
                  </a:lnTo>
                  <a:lnTo>
                    <a:pt x="70" y="374"/>
                  </a:lnTo>
                  <a:lnTo>
                    <a:pt x="72" y="374"/>
                  </a:lnTo>
                  <a:lnTo>
                    <a:pt x="72" y="374"/>
                  </a:lnTo>
                  <a:lnTo>
                    <a:pt x="74" y="376"/>
                  </a:lnTo>
                  <a:lnTo>
                    <a:pt x="76" y="378"/>
                  </a:lnTo>
                  <a:lnTo>
                    <a:pt x="76" y="378"/>
                  </a:lnTo>
                  <a:lnTo>
                    <a:pt x="84" y="362"/>
                  </a:lnTo>
                  <a:lnTo>
                    <a:pt x="84" y="362"/>
                  </a:lnTo>
                  <a:lnTo>
                    <a:pt x="90" y="362"/>
                  </a:lnTo>
                  <a:lnTo>
                    <a:pt x="90" y="362"/>
                  </a:lnTo>
                  <a:lnTo>
                    <a:pt x="90" y="362"/>
                  </a:lnTo>
                  <a:lnTo>
                    <a:pt x="88" y="364"/>
                  </a:lnTo>
                  <a:lnTo>
                    <a:pt x="86" y="366"/>
                  </a:lnTo>
                  <a:lnTo>
                    <a:pt x="86" y="366"/>
                  </a:lnTo>
                  <a:lnTo>
                    <a:pt x="94" y="366"/>
                  </a:lnTo>
                  <a:lnTo>
                    <a:pt x="94" y="364"/>
                  </a:lnTo>
                  <a:lnTo>
                    <a:pt x="94" y="364"/>
                  </a:lnTo>
                  <a:lnTo>
                    <a:pt x="102" y="362"/>
                  </a:lnTo>
                  <a:lnTo>
                    <a:pt x="106" y="358"/>
                  </a:lnTo>
                  <a:lnTo>
                    <a:pt x="106" y="358"/>
                  </a:lnTo>
                  <a:lnTo>
                    <a:pt x="110" y="358"/>
                  </a:lnTo>
                  <a:lnTo>
                    <a:pt x="110" y="358"/>
                  </a:lnTo>
                  <a:lnTo>
                    <a:pt x="110" y="362"/>
                  </a:lnTo>
                  <a:lnTo>
                    <a:pt x="110" y="362"/>
                  </a:lnTo>
                  <a:lnTo>
                    <a:pt x="112" y="360"/>
                  </a:lnTo>
                  <a:lnTo>
                    <a:pt x="112" y="356"/>
                  </a:lnTo>
                  <a:lnTo>
                    <a:pt x="112" y="356"/>
                  </a:lnTo>
                  <a:lnTo>
                    <a:pt x="114" y="358"/>
                  </a:lnTo>
                  <a:lnTo>
                    <a:pt x="116" y="358"/>
                  </a:lnTo>
                  <a:lnTo>
                    <a:pt x="116" y="358"/>
                  </a:lnTo>
                  <a:lnTo>
                    <a:pt x="118" y="354"/>
                  </a:lnTo>
                  <a:lnTo>
                    <a:pt x="118" y="350"/>
                  </a:lnTo>
                  <a:lnTo>
                    <a:pt x="118" y="350"/>
                  </a:lnTo>
                  <a:lnTo>
                    <a:pt x="122" y="354"/>
                  </a:lnTo>
                  <a:lnTo>
                    <a:pt x="124" y="348"/>
                  </a:lnTo>
                  <a:lnTo>
                    <a:pt x="124" y="348"/>
                  </a:lnTo>
                  <a:lnTo>
                    <a:pt x="122" y="348"/>
                  </a:lnTo>
                  <a:lnTo>
                    <a:pt x="122" y="346"/>
                  </a:lnTo>
                  <a:lnTo>
                    <a:pt x="122" y="346"/>
                  </a:lnTo>
                  <a:lnTo>
                    <a:pt x="124" y="346"/>
                  </a:lnTo>
                  <a:lnTo>
                    <a:pt x="124" y="346"/>
                  </a:lnTo>
                  <a:lnTo>
                    <a:pt x="124" y="346"/>
                  </a:lnTo>
                  <a:lnTo>
                    <a:pt x="124" y="346"/>
                  </a:lnTo>
                  <a:lnTo>
                    <a:pt x="132" y="342"/>
                  </a:lnTo>
                  <a:lnTo>
                    <a:pt x="132" y="342"/>
                  </a:lnTo>
                  <a:lnTo>
                    <a:pt x="130" y="342"/>
                  </a:lnTo>
                  <a:lnTo>
                    <a:pt x="130" y="340"/>
                  </a:lnTo>
                  <a:lnTo>
                    <a:pt x="130" y="340"/>
                  </a:lnTo>
                  <a:lnTo>
                    <a:pt x="134" y="340"/>
                  </a:lnTo>
                  <a:lnTo>
                    <a:pt x="136" y="340"/>
                  </a:lnTo>
                  <a:lnTo>
                    <a:pt x="136" y="340"/>
                  </a:lnTo>
                  <a:lnTo>
                    <a:pt x="138" y="334"/>
                  </a:lnTo>
                  <a:lnTo>
                    <a:pt x="138" y="334"/>
                  </a:lnTo>
                  <a:lnTo>
                    <a:pt x="142" y="336"/>
                  </a:lnTo>
                  <a:lnTo>
                    <a:pt x="142" y="336"/>
                  </a:lnTo>
                  <a:lnTo>
                    <a:pt x="148" y="330"/>
                  </a:lnTo>
                  <a:lnTo>
                    <a:pt x="148" y="330"/>
                  </a:lnTo>
                  <a:lnTo>
                    <a:pt x="148" y="324"/>
                  </a:lnTo>
                  <a:lnTo>
                    <a:pt x="148" y="324"/>
                  </a:lnTo>
                  <a:lnTo>
                    <a:pt x="154" y="322"/>
                  </a:lnTo>
                  <a:lnTo>
                    <a:pt x="154" y="320"/>
                  </a:lnTo>
                  <a:lnTo>
                    <a:pt x="154" y="320"/>
                  </a:lnTo>
                  <a:lnTo>
                    <a:pt x="156" y="320"/>
                  </a:lnTo>
                  <a:lnTo>
                    <a:pt x="156" y="320"/>
                  </a:lnTo>
                  <a:lnTo>
                    <a:pt x="160" y="316"/>
                  </a:lnTo>
                  <a:lnTo>
                    <a:pt x="164" y="312"/>
                  </a:lnTo>
                  <a:lnTo>
                    <a:pt x="164" y="312"/>
                  </a:lnTo>
                  <a:lnTo>
                    <a:pt x="168" y="310"/>
                  </a:lnTo>
                  <a:lnTo>
                    <a:pt x="168" y="310"/>
                  </a:lnTo>
                  <a:lnTo>
                    <a:pt x="168" y="308"/>
                  </a:lnTo>
                  <a:lnTo>
                    <a:pt x="172" y="304"/>
                  </a:lnTo>
                  <a:lnTo>
                    <a:pt x="172" y="304"/>
                  </a:lnTo>
                  <a:lnTo>
                    <a:pt x="180" y="302"/>
                  </a:lnTo>
                  <a:lnTo>
                    <a:pt x="180" y="302"/>
                  </a:lnTo>
                  <a:lnTo>
                    <a:pt x="182" y="300"/>
                  </a:lnTo>
                  <a:lnTo>
                    <a:pt x="182" y="300"/>
                  </a:lnTo>
                  <a:lnTo>
                    <a:pt x="182" y="296"/>
                  </a:lnTo>
                  <a:lnTo>
                    <a:pt x="182" y="296"/>
                  </a:lnTo>
                  <a:lnTo>
                    <a:pt x="184" y="294"/>
                  </a:lnTo>
                  <a:lnTo>
                    <a:pt x="186" y="292"/>
                  </a:lnTo>
                  <a:lnTo>
                    <a:pt x="186" y="290"/>
                  </a:lnTo>
                  <a:lnTo>
                    <a:pt x="186" y="290"/>
                  </a:lnTo>
                  <a:lnTo>
                    <a:pt x="190" y="288"/>
                  </a:lnTo>
                  <a:lnTo>
                    <a:pt x="190" y="288"/>
                  </a:lnTo>
                  <a:lnTo>
                    <a:pt x="190" y="284"/>
                  </a:lnTo>
                  <a:lnTo>
                    <a:pt x="190" y="284"/>
                  </a:lnTo>
                  <a:lnTo>
                    <a:pt x="182" y="284"/>
                  </a:lnTo>
                  <a:lnTo>
                    <a:pt x="182" y="284"/>
                  </a:lnTo>
                  <a:lnTo>
                    <a:pt x="182" y="280"/>
                  </a:lnTo>
                  <a:lnTo>
                    <a:pt x="182" y="276"/>
                  </a:lnTo>
                  <a:lnTo>
                    <a:pt x="182" y="276"/>
                  </a:lnTo>
                  <a:lnTo>
                    <a:pt x="186" y="272"/>
                  </a:lnTo>
                  <a:lnTo>
                    <a:pt x="186" y="272"/>
                  </a:lnTo>
                  <a:lnTo>
                    <a:pt x="186" y="268"/>
                  </a:lnTo>
                  <a:lnTo>
                    <a:pt x="186" y="268"/>
                  </a:lnTo>
                  <a:lnTo>
                    <a:pt x="194" y="268"/>
                  </a:lnTo>
                  <a:lnTo>
                    <a:pt x="194" y="268"/>
                  </a:lnTo>
                  <a:lnTo>
                    <a:pt x="196" y="264"/>
                  </a:lnTo>
                  <a:lnTo>
                    <a:pt x="196" y="264"/>
                  </a:lnTo>
                  <a:lnTo>
                    <a:pt x="200" y="262"/>
                  </a:lnTo>
                  <a:lnTo>
                    <a:pt x="200" y="262"/>
                  </a:lnTo>
                  <a:lnTo>
                    <a:pt x="198" y="258"/>
                  </a:lnTo>
                  <a:lnTo>
                    <a:pt x="198" y="258"/>
                  </a:lnTo>
                  <a:lnTo>
                    <a:pt x="202" y="260"/>
                  </a:lnTo>
                  <a:lnTo>
                    <a:pt x="202" y="260"/>
                  </a:lnTo>
                  <a:lnTo>
                    <a:pt x="204" y="258"/>
                  </a:lnTo>
                  <a:lnTo>
                    <a:pt x="206" y="258"/>
                  </a:lnTo>
                  <a:lnTo>
                    <a:pt x="206" y="258"/>
                  </a:lnTo>
                  <a:lnTo>
                    <a:pt x="208" y="252"/>
                  </a:lnTo>
                  <a:lnTo>
                    <a:pt x="208" y="248"/>
                  </a:lnTo>
                  <a:lnTo>
                    <a:pt x="212" y="246"/>
                  </a:lnTo>
                  <a:lnTo>
                    <a:pt x="212" y="246"/>
                  </a:lnTo>
                  <a:lnTo>
                    <a:pt x="214" y="246"/>
                  </a:lnTo>
                  <a:lnTo>
                    <a:pt x="216" y="246"/>
                  </a:lnTo>
                  <a:lnTo>
                    <a:pt x="216" y="246"/>
                  </a:lnTo>
                  <a:lnTo>
                    <a:pt x="218" y="240"/>
                  </a:lnTo>
                  <a:lnTo>
                    <a:pt x="218" y="240"/>
                  </a:lnTo>
                  <a:lnTo>
                    <a:pt x="220" y="238"/>
                  </a:lnTo>
                  <a:lnTo>
                    <a:pt x="224" y="238"/>
                  </a:lnTo>
                  <a:lnTo>
                    <a:pt x="224" y="238"/>
                  </a:lnTo>
                  <a:lnTo>
                    <a:pt x="232" y="230"/>
                  </a:lnTo>
                  <a:lnTo>
                    <a:pt x="232" y="230"/>
                  </a:lnTo>
                  <a:lnTo>
                    <a:pt x="234" y="234"/>
                  </a:lnTo>
                  <a:lnTo>
                    <a:pt x="234" y="234"/>
                  </a:lnTo>
                  <a:lnTo>
                    <a:pt x="242" y="232"/>
                  </a:lnTo>
                  <a:lnTo>
                    <a:pt x="242" y="232"/>
                  </a:lnTo>
                  <a:lnTo>
                    <a:pt x="244" y="230"/>
                  </a:lnTo>
                  <a:lnTo>
                    <a:pt x="244" y="230"/>
                  </a:lnTo>
                  <a:lnTo>
                    <a:pt x="246" y="230"/>
                  </a:lnTo>
                  <a:lnTo>
                    <a:pt x="244" y="234"/>
                  </a:lnTo>
                  <a:lnTo>
                    <a:pt x="244" y="234"/>
                  </a:lnTo>
                  <a:lnTo>
                    <a:pt x="242" y="234"/>
                  </a:lnTo>
                  <a:lnTo>
                    <a:pt x="242" y="236"/>
                  </a:lnTo>
                  <a:lnTo>
                    <a:pt x="242" y="236"/>
                  </a:lnTo>
                  <a:lnTo>
                    <a:pt x="242" y="236"/>
                  </a:lnTo>
                  <a:lnTo>
                    <a:pt x="246" y="240"/>
                  </a:lnTo>
                  <a:lnTo>
                    <a:pt x="246" y="240"/>
                  </a:lnTo>
                  <a:lnTo>
                    <a:pt x="246" y="242"/>
                  </a:lnTo>
                  <a:lnTo>
                    <a:pt x="244" y="242"/>
                  </a:lnTo>
                  <a:lnTo>
                    <a:pt x="240" y="242"/>
                  </a:lnTo>
                  <a:lnTo>
                    <a:pt x="232" y="240"/>
                  </a:lnTo>
                  <a:lnTo>
                    <a:pt x="232" y="240"/>
                  </a:lnTo>
                  <a:lnTo>
                    <a:pt x="230" y="242"/>
                  </a:lnTo>
                  <a:lnTo>
                    <a:pt x="230" y="242"/>
                  </a:lnTo>
                  <a:lnTo>
                    <a:pt x="220" y="246"/>
                  </a:lnTo>
                  <a:lnTo>
                    <a:pt x="220" y="246"/>
                  </a:lnTo>
                  <a:lnTo>
                    <a:pt x="222" y="262"/>
                  </a:lnTo>
                  <a:lnTo>
                    <a:pt x="222" y="262"/>
                  </a:lnTo>
                  <a:lnTo>
                    <a:pt x="216" y="266"/>
                  </a:lnTo>
                  <a:lnTo>
                    <a:pt x="216" y="266"/>
                  </a:lnTo>
                  <a:lnTo>
                    <a:pt x="218" y="270"/>
                  </a:lnTo>
                  <a:lnTo>
                    <a:pt x="218" y="272"/>
                  </a:lnTo>
                  <a:lnTo>
                    <a:pt x="218" y="272"/>
                  </a:lnTo>
                  <a:lnTo>
                    <a:pt x="220" y="272"/>
                  </a:lnTo>
                  <a:lnTo>
                    <a:pt x="222" y="272"/>
                  </a:lnTo>
                  <a:lnTo>
                    <a:pt x="222" y="272"/>
                  </a:lnTo>
                  <a:lnTo>
                    <a:pt x="224" y="272"/>
                  </a:lnTo>
                  <a:lnTo>
                    <a:pt x="224" y="272"/>
                  </a:lnTo>
                  <a:lnTo>
                    <a:pt x="222" y="276"/>
                  </a:lnTo>
                  <a:lnTo>
                    <a:pt x="222" y="276"/>
                  </a:lnTo>
                  <a:lnTo>
                    <a:pt x="216" y="276"/>
                  </a:lnTo>
                  <a:lnTo>
                    <a:pt x="216" y="276"/>
                  </a:lnTo>
                  <a:lnTo>
                    <a:pt x="214" y="282"/>
                  </a:lnTo>
                  <a:lnTo>
                    <a:pt x="214" y="282"/>
                  </a:lnTo>
                  <a:lnTo>
                    <a:pt x="218" y="282"/>
                  </a:lnTo>
                  <a:lnTo>
                    <a:pt x="222" y="282"/>
                  </a:lnTo>
                  <a:lnTo>
                    <a:pt x="222" y="282"/>
                  </a:lnTo>
                  <a:lnTo>
                    <a:pt x="224" y="280"/>
                  </a:lnTo>
                  <a:lnTo>
                    <a:pt x="224" y="280"/>
                  </a:lnTo>
                  <a:lnTo>
                    <a:pt x="228" y="280"/>
                  </a:lnTo>
                  <a:lnTo>
                    <a:pt x="230" y="280"/>
                  </a:lnTo>
                  <a:lnTo>
                    <a:pt x="230" y="278"/>
                  </a:lnTo>
                  <a:lnTo>
                    <a:pt x="230" y="278"/>
                  </a:lnTo>
                  <a:lnTo>
                    <a:pt x="232" y="278"/>
                  </a:lnTo>
                  <a:lnTo>
                    <a:pt x="236" y="276"/>
                  </a:lnTo>
                  <a:lnTo>
                    <a:pt x="236" y="276"/>
                  </a:lnTo>
                  <a:lnTo>
                    <a:pt x="236" y="272"/>
                  </a:lnTo>
                  <a:lnTo>
                    <a:pt x="236" y="272"/>
                  </a:lnTo>
                  <a:lnTo>
                    <a:pt x="240" y="272"/>
                  </a:lnTo>
                  <a:lnTo>
                    <a:pt x="244" y="270"/>
                  </a:lnTo>
                  <a:lnTo>
                    <a:pt x="244" y="270"/>
                  </a:lnTo>
                  <a:lnTo>
                    <a:pt x="242" y="268"/>
                  </a:lnTo>
                  <a:lnTo>
                    <a:pt x="244" y="266"/>
                  </a:lnTo>
                  <a:lnTo>
                    <a:pt x="244" y="266"/>
                  </a:lnTo>
                  <a:lnTo>
                    <a:pt x="246" y="266"/>
                  </a:lnTo>
                  <a:lnTo>
                    <a:pt x="248" y="268"/>
                  </a:lnTo>
                  <a:lnTo>
                    <a:pt x="248" y="268"/>
                  </a:lnTo>
                  <a:lnTo>
                    <a:pt x="248" y="264"/>
                  </a:lnTo>
                  <a:lnTo>
                    <a:pt x="248" y="264"/>
                  </a:lnTo>
                  <a:lnTo>
                    <a:pt x="250" y="260"/>
                  </a:lnTo>
                  <a:lnTo>
                    <a:pt x="250" y="260"/>
                  </a:lnTo>
                  <a:lnTo>
                    <a:pt x="252" y="262"/>
                  </a:lnTo>
                  <a:lnTo>
                    <a:pt x="252" y="264"/>
                  </a:lnTo>
                  <a:lnTo>
                    <a:pt x="252" y="264"/>
                  </a:lnTo>
                  <a:lnTo>
                    <a:pt x="254" y="262"/>
                  </a:lnTo>
                  <a:lnTo>
                    <a:pt x="254" y="262"/>
                  </a:lnTo>
                  <a:lnTo>
                    <a:pt x="266" y="264"/>
                  </a:lnTo>
                  <a:lnTo>
                    <a:pt x="266" y="264"/>
                  </a:lnTo>
                  <a:lnTo>
                    <a:pt x="266" y="258"/>
                  </a:lnTo>
                  <a:lnTo>
                    <a:pt x="266" y="258"/>
                  </a:lnTo>
                  <a:lnTo>
                    <a:pt x="270" y="258"/>
                  </a:lnTo>
                  <a:lnTo>
                    <a:pt x="270" y="258"/>
                  </a:lnTo>
                  <a:lnTo>
                    <a:pt x="270" y="254"/>
                  </a:lnTo>
                  <a:lnTo>
                    <a:pt x="270" y="248"/>
                  </a:lnTo>
                  <a:lnTo>
                    <a:pt x="270" y="248"/>
                  </a:lnTo>
                  <a:lnTo>
                    <a:pt x="268" y="250"/>
                  </a:lnTo>
                  <a:lnTo>
                    <a:pt x="266" y="250"/>
                  </a:lnTo>
                  <a:lnTo>
                    <a:pt x="266" y="248"/>
                  </a:lnTo>
                  <a:lnTo>
                    <a:pt x="266" y="248"/>
                  </a:lnTo>
                  <a:lnTo>
                    <a:pt x="264" y="248"/>
                  </a:lnTo>
                  <a:lnTo>
                    <a:pt x="264" y="248"/>
                  </a:lnTo>
                  <a:lnTo>
                    <a:pt x="262" y="238"/>
                  </a:lnTo>
                  <a:lnTo>
                    <a:pt x="262" y="238"/>
                  </a:lnTo>
                  <a:lnTo>
                    <a:pt x="270" y="240"/>
                  </a:lnTo>
                  <a:lnTo>
                    <a:pt x="276" y="242"/>
                  </a:lnTo>
                  <a:lnTo>
                    <a:pt x="276" y="242"/>
                  </a:lnTo>
                  <a:lnTo>
                    <a:pt x="276" y="238"/>
                  </a:lnTo>
                  <a:lnTo>
                    <a:pt x="276" y="238"/>
                  </a:lnTo>
                  <a:lnTo>
                    <a:pt x="278" y="240"/>
                  </a:lnTo>
                  <a:lnTo>
                    <a:pt x="278" y="240"/>
                  </a:lnTo>
                  <a:lnTo>
                    <a:pt x="278" y="240"/>
                  </a:lnTo>
                  <a:lnTo>
                    <a:pt x="284" y="240"/>
                  </a:lnTo>
                  <a:lnTo>
                    <a:pt x="284" y="240"/>
                  </a:lnTo>
                  <a:lnTo>
                    <a:pt x="286" y="236"/>
                  </a:lnTo>
                  <a:lnTo>
                    <a:pt x="286" y="236"/>
                  </a:lnTo>
                  <a:lnTo>
                    <a:pt x="286" y="240"/>
                  </a:lnTo>
                  <a:lnTo>
                    <a:pt x="286" y="240"/>
                  </a:lnTo>
                  <a:lnTo>
                    <a:pt x="286" y="240"/>
                  </a:lnTo>
                  <a:lnTo>
                    <a:pt x="286" y="242"/>
                  </a:lnTo>
                  <a:lnTo>
                    <a:pt x="286" y="242"/>
                  </a:lnTo>
                  <a:lnTo>
                    <a:pt x="290" y="244"/>
                  </a:lnTo>
                  <a:lnTo>
                    <a:pt x="290" y="244"/>
                  </a:lnTo>
                  <a:lnTo>
                    <a:pt x="286" y="246"/>
                  </a:lnTo>
                  <a:lnTo>
                    <a:pt x="286" y="246"/>
                  </a:lnTo>
                  <a:lnTo>
                    <a:pt x="292" y="246"/>
                  </a:lnTo>
                  <a:lnTo>
                    <a:pt x="292" y="248"/>
                  </a:lnTo>
                  <a:lnTo>
                    <a:pt x="292" y="248"/>
                  </a:lnTo>
                  <a:lnTo>
                    <a:pt x="298" y="248"/>
                  </a:lnTo>
                  <a:lnTo>
                    <a:pt x="298" y="248"/>
                  </a:lnTo>
                  <a:lnTo>
                    <a:pt x="296" y="252"/>
                  </a:lnTo>
                  <a:lnTo>
                    <a:pt x="296" y="252"/>
                  </a:lnTo>
                  <a:lnTo>
                    <a:pt x="296" y="252"/>
                  </a:lnTo>
                  <a:lnTo>
                    <a:pt x="296" y="256"/>
                  </a:lnTo>
                  <a:lnTo>
                    <a:pt x="296" y="256"/>
                  </a:lnTo>
                  <a:lnTo>
                    <a:pt x="302" y="254"/>
                  </a:lnTo>
                  <a:lnTo>
                    <a:pt x="302" y="254"/>
                  </a:lnTo>
                  <a:lnTo>
                    <a:pt x="306" y="252"/>
                  </a:lnTo>
                  <a:lnTo>
                    <a:pt x="306" y="252"/>
                  </a:lnTo>
                  <a:lnTo>
                    <a:pt x="306" y="258"/>
                  </a:lnTo>
                  <a:lnTo>
                    <a:pt x="306" y="258"/>
                  </a:lnTo>
                  <a:lnTo>
                    <a:pt x="310" y="260"/>
                  </a:lnTo>
                  <a:lnTo>
                    <a:pt x="310" y="260"/>
                  </a:lnTo>
                  <a:lnTo>
                    <a:pt x="314" y="260"/>
                  </a:lnTo>
                  <a:lnTo>
                    <a:pt x="314" y="260"/>
                  </a:lnTo>
                  <a:lnTo>
                    <a:pt x="318" y="264"/>
                  </a:lnTo>
                  <a:lnTo>
                    <a:pt x="318" y="264"/>
                  </a:lnTo>
                  <a:lnTo>
                    <a:pt x="332" y="268"/>
                  </a:lnTo>
                  <a:lnTo>
                    <a:pt x="332" y="268"/>
                  </a:lnTo>
                  <a:lnTo>
                    <a:pt x="336" y="266"/>
                  </a:lnTo>
                  <a:lnTo>
                    <a:pt x="340" y="264"/>
                  </a:lnTo>
                  <a:lnTo>
                    <a:pt x="342" y="264"/>
                  </a:lnTo>
                  <a:lnTo>
                    <a:pt x="342" y="264"/>
                  </a:lnTo>
                  <a:lnTo>
                    <a:pt x="346" y="266"/>
                  </a:lnTo>
                  <a:lnTo>
                    <a:pt x="350" y="268"/>
                  </a:lnTo>
                  <a:lnTo>
                    <a:pt x="350" y="268"/>
                  </a:lnTo>
                  <a:lnTo>
                    <a:pt x="352" y="266"/>
                  </a:lnTo>
                  <a:lnTo>
                    <a:pt x="354" y="266"/>
                  </a:lnTo>
                  <a:lnTo>
                    <a:pt x="354" y="266"/>
                  </a:lnTo>
                  <a:lnTo>
                    <a:pt x="356" y="270"/>
                  </a:lnTo>
                  <a:lnTo>
                    <a:pt x="356" y="270"/>
                  </a:lnTo>
                  <a:lnTo>
                    <a:pt x="366" y="272"/>
                  </a:lnTo>
                  <a:lnTo>
                    <a:pt x="372" y="272"/>
                  </a:lnTo>
                  <a:lnTo>
                    <a:pt x="378" y="272"/>
                  </a:lnTo>
                  <a:lnTo>
                    <a:pt x="378" y="272"/>
                  </a:lnTo>
                  <a:lnTo>
                    <a:pt x="382" y="268"/>
                  </a:lnTo>
                  <a:lnTo>
                    <a:pt x="382" y="268"/>
                  </a:lnTo>
                  <a:lnTo>
                    <a:pt x="382" y="276"/>
                  </a:lnTo>
                  <a:lnTo>
                    <a:pt x="382" y="276"/>
                  </a:lnTo>
                  <a:lnTo>
                    <a:pt x="378" y="278"/>
                  </a:lnTo>
                  <a:lnTo>
                    <a:pt x="378" y="278"/>
                  </a:lnTo>
                  <a:lnTo>
                    <a:pt x="382" y="280"/>
                  </a:lnTo>
                  <a:lnTo>
                    <a:pt x="382" y="280"/>
                  </a:lnTo>
                  <a:lnTo>
                    <a:pt x="386" y="280"/>
                  </a:lnTo>
                  <a:lnTo>
                    <a:pt x="386" y="280"/>
                  </a:lnTo>
                  <a:lnTo>
                    <a:pt x="388" y="284"/>
                  </a:lnTo>
                  <a:lnTo>
                    <a:pt x="388" y="284"/>
                  </a:lnTo>
                  <a:lnTo>
                    <a:pt x="392" y="284"/>
                  </a:lnTo>
                  <a:lnTo>
                    <a:pt x="392" y="284"/>
                  </a:lnTo>
                  <a:lnTo>
                    <a:pt x="394" y="284"/>
                  </a:lnTo>
                  <a:lnTo>
                    <a:pt x="394" y="284"/>
                  </a:lnTo>
                  <a:lnTo>
                    <a:pt x="394" y="284"/>
                  </a:lnTo>
                  <a:lnTo>
                    <a:pt x="394" y="282"/>
                  </a:lnTo>
                  <a:lnTo>
                    <a:pt x="394" y="282"/>
                  </a:lnTo>
                  <a:lnTo>
                    <a:pt x="394" y="280"/>
                  </a:lnTo>
                  <a:lnTo>
                    <a:pt x="394" y="280"/>
                  </a:lnTo>
                  <a:lnTo>
                    <a:pt x="400" y="280"/>
                  </a:lnTo>
                  <a:lnTo>
                    <a:pt x="400" y="280"/>
                  </a:lnTo>
                  <a:lnTo>
                    <a:pt x="396" y="288"/>
                  </a:lnTo>
                  <a:lnTo>
                    <a:pt x="396" y="288"/>
                  </a:lnTo>
                  <a:lnTo>
                    <a:pt x="408" y="302"/>
                  </a:lnTo>
                  <a:lnTo>
                    <a:pt x="408" y="302"/>
                  </a:lnTo>
                  <a:lnTo>
                    <a:pt x="414" y="302"/>
                  </a:lnTo>
                  <a:lnTo>
                    <a:pt x="416" y="302"/>
                  </a:lnTo>
                  <a:lnTo>
                    <a:pt x="416" y="302"/>
                  </a:lnTo>
                  <a:lnTo>
                    <a:pt x="416" y="306"/>
                  </a:lnTo>
                  <a:lnTo>
                    <a:pt x="416" y="306"/>
                  </a:lnTo>
                  <a:lnTo>
                    <a:pt x="420" y="306"/>
                  </a:lnTo>
                  <a:lnTo>
                    <a:pt x="424" y="312"/>
                  </a:lnTo>
                  <a:lnTo>
                    <a:pt x="424" y="312"/>
                  </a:lnTo>
                  <a:lnTo>
                    <a:pt x="424" y="316"/>
                  </a:lnTo>
                  <a:lnTo>
                    <a:pt x="424" y="318"/>
                  </a:lnTo>
                  <a:lnTo>
                    <a:pt x="424" y="318"/>
                  </a:lnTo>
                  <a:lnTo>
                    <a:pt x="428" y="320"/>
                  </a:lnTo>
                  <a:lnTo>
                    <a:pt x="430" y="320"/>
                  </a:lnTo>
                  <a:lnTo>
                    <a:pt x="430" y="320"/>
                  </a:lnTo>
                  <a:lnTo>
                    <a:pt x="434" y="326"/>
                  </a:lnTo>
                  <a:lnTo>
                    <a:pt x="434" y="326"/>
                  </a:lnTo>
                  <a:lnTo>
                    <a:pt x="436" y="326"/>
                  </a:lnTo>
                  <a:lnTo>
                    <a:pt x="436" y="326"/>
                  </a:lnTo>
                  <a:lnTo>
                    <a:pt x="436" y="320"/>
                  </a:lnTo>
                  <a:lnTo>
                    <a:pt x="436" y="320"/>
                  </a:lnTo>
                  <a:lnTo>
                    <a:pt x="442" y="326"/>
                  </a:lnTo>
                  <a:lnTo>
                    <a:pt x="442" y="326"/>
                  </a:lnTo>
                  <a:lnTo>
                    <a:pt x="446" y="326"/>
                  </a:lnTo>
                  <a:lnTo>
                    <a:pt x="446" y="326"/>
                  </a:lnTo>
                  <a:lnTo>
                    <a:pt x="446" y="318"/>
                  </a:lnTo>
                  <a:lnTo>
                    <a:pt x="446" y="318"/>
                  </a:lnTo>
                  <a:lnTo>
                    <a:pt x="442" y="318"/>
                  </a:lnTo>
                  <a:lnTo>
                    <a:pt x="442" y="318"/>
                  </a:lnTo>
                  <a:lnTo>
                    <a:pt x="444" y="316"/>
                  </a:lnTo>
                  <a:lnTo>
                    <a:pt x="444" y="314"/>
                  </a:lnTo>
                  <a:lnTo>
                    <a:pt x="440" y="312"/>
                  </a:lnTo>
                  <a:lnTo>
                    <a:pt x="424" y="310"/>
                  </a:lnTo>
                  <a:lnTo>
                    <a:pt x="424" y="310"/>
                  </a:lnTo>
                  <a:lnTo>
                    <a:pt x="424" y="306"/>
                  </a:lnTo>
                  <a:lnTo>
                    <a:pt x="424" y="306"/>
                  </a:lnTo>
                  <a:lnTo>
                    <a:pt x="426" y="308"/>
                  </a:lnTo>
                  <a:lnTo>
                    <a:pt x="426" y="308"/>
                  </a:lnTo>
                  <a:lnTo>
                    <a:pt x="432" y="306"/>
                  </a:lnTo>
                  <a:lnTo>
                    <a:pt x="438" y="302"/>
                  </a:lnTo>
                  <a:lnTo>
                    <a:pt x="438" y="302"/>
                  </a:lnTo>
                  <a:lnTo>
                    <a:pt x="440" y="306"/>
                  </a:lnTo>
                  <a:lnTo>
                    <a:pt x="442" y="306"/>
                  </a:lnTo>
                  <a:lnTo>
                    <a:pt x="442" y="306"/>
                  </a:lnTo>
                  <a:lnTo>
                    <a:pt x="440" y="300"/>
                  </a:lnTo>
                  <a:lnTo>
                    <a:pt x="442" y="292"/>
                  </a:lnTo>
                  <a:lnTo>
                    <a:pt x="442" y="292"/>
                  </a:lnTo>
                  <a:lnTo>
                    <a:pt x="444" y="294"/>
                  </a:lnTo>
                  <a:lnTo>
                    <a:pt x="444" y="294"/>
                  </a:lnTo>
                  <a:lnTo>
                    <a:pt x="444" y="300"/>
                  </a:lnTo>
                  <a:lnTo>
                    <a:pt x="446" y="304"/>
                  </a:lnTo>
                  <a:lnTo>
                    <a:pt x="450" y="306"/>
                  </a:lnTo>
                  <a:lnTo>
                    <a:pt x="450" y="306"/>
                  </a:lnTo>
                  <a:lnTo>
                    <a:pt x="454" y="304"/>
                  </a:lnTo>
                  <a:lnTo>
                    <a:pt x="454" y="304"/>
                  </a:lnTo>
                  <a:lnTo>
                    <a:pt x="456" y="310"/>
                  </a:lnTo>
                  <a:lnTo>
                    <a:pt x="456" y="310"/>
                  </a:lnTo>
                  <a:lnTo>
                    <a:pt x="458" y="310"/>
                  </a:lnTo>
                  <a:lnTo>
                    <a:pt x="460" y="310"/>
                  </a:lnTo>
                  <a:lnTo>
                    <a:pt x="460" y="310"/>
                  </a:lnTo>
                  <a:lnTo>
                    <a:pt x="460" y="312"/>
                  </a:lnTo>
                  <a:lnTo>
                    <a:pt x="460" y="316"/>
                  </a:lnTo>
                  <a:lnTo>
                    <a:pt x="464" y="320"/>
                  </a:lnTo>
                  <a:lnTo>
                    <a:pt x="464" y="320"/>
                  </a:lnTo>
                  <a:lnTo>
                    <a:pt x="464" y="324"/>
                  </a:lnTo>
                  <a:lnTo>
                    <a:pt x="466" y="332"/>
                  </a:lnTo>
                  <a:lnTo>
                    <a:pt x="466" y="332"/>
                  </a:lnTo>
                  <a:lnTo>
                    <a:pt x="472" y="334"/>
                  </a:lnTo>
                  <a:lnTo>
                    <a:pt x="472" y="334"/>
                  </a:lnTo>
                  <a:lnTo>
                    <a:pt x="472" y="336"/>
                  </a:lnTo>
                  <a:lnTo>
                    <a:pt x="472" y="340"/>
                  </a:lnTo>
                  <a:lnTo>
                    <a:pt x="472" y="340"/>
                  </a:lnTo>
                  <a:lnTo>
                    <a:pt x="472" y="340"/>
                  </a:lnTo>
                  <a:lnTo>
                    <a:pt x="474" y="342"/>
                  </a:lnTo>
                  <a:lnTo>
                    <a:pt x="474" y="342"/>
                  </a:lnTo>
                  <a:lnTo>
                    <a:pt x="476" y="342"/>
                  </a:lnTo>
                  <a:lnTo>
                    <a:pt x="476" y="342"/>
                  </a:lnTo>
                  <a:lnTo>
                    <a:pt x="482" y="348"/>
                  </a:lnTo>
                  <a:lnTo>
                    <a:pt x="482" y="348"/>
                  </a:lnTo>
                  <a:lnTo>
                    <a:pt x="480" y="348"/>
                  </a:lnTo>
                  <a:lnTo>
                    <a:pt x="480" y="350"/>
                  </a:lnTo>
                  <a:lnTo>
                    <a:pt x="480" y="350"/>
                  </a:lnTo>
                  <a:lnTo>
                    <a:pt x="482" y="352"/>
                  </a:lnTo>
                  <a:lnTo>
                    <a:pt x="482" y="352"/>
                  </a:lnTo>
                  <a:lnTo>
                    <a:pt x="482" y="350"/>
                  </a:lnTo>
                  <a:lnTo>
                    <a:pt x="484" y="348"/>
                  </a:lnTo>
                  <a:lnTo>
                    <a:pt x="484" y="348"/>
                  </a:lnTo>
                  <a:lnTo>
                    <a:pt x="486" y="350"/>
                  </a:lnTo>
                  <a:lnTo>
                    <a:pt x="486" y="350"/>
                  </a:lnTo>
                  <a:lnTo>
                    <a:pt x="484" y="364"/>
                  </a:lnTo>
                  <a:lnTo>
                    <a:pt x="484" y="364"/>
                  </a:lnTo>
                  <a:lnTo>
                    <a:pt x="486" y="364"/>
                  </a:lnTo>
                  <a:lnTo>
                    <a:pt x="488" y="364"/>
                  </a:lnTo>
                  <a:lnTo>
                    <a:pt x="488" y="364"/>
                  </a:lnTo>
                  <a:lnTo>
                    <a:pt x="488" y="358"/>
                  </a:lnTo>
                  <a:lnTo>
                    <a:pt x="488" y="358"/>
                  </a:lnTo>
                  <a:lnTo>
                    <a:pt x="494" y="356"/>
                  </a:lnTo>
                  <a:lnTo>
                    <a:pt x="494" y="356"/>
                  </a:lnTo>
                  <a:lnTo>
                    <a:pt x="494" y="360"/>
                  </a:lnTo>
                  <a:lnTo>
                    <a:pt x="494" y="360"/>
                  </a:lnTo>
                  <a:lnTo>
                    <a:pt x="492" y="360"/>
                  </a:lnTo>
                  <a:lnTo>
                    <a:pt x="492" y="360"/>
                  </a:lnTo>
                  <a:lnTo>
                    <a:pt x="490" y="366"/>
                  </a:lnTo>
                  <a:lnTo>
                    <a:pt x="490" y="366"/>
                  </a:lnTo>
                  <a:lnTo>
                    <a:pt x="492" y="372"/>
                  </a:lnTo>
                  <a:lnTo>
                    <a:pt x="492" y="372"/>
                  </a:lnTo>
                  <a:lnTo>
                    <a:pt x="498" y="372"/>
                  </a:lnTo>
                  <a:lnTo>
                    <a:pt x="498" y="364"/>
                  </a:lnTo>
                  <a:lnTo>
                    <a:pt x="498" y="364"/>
                  </a:lnTo>
                  <a:lnTo>
                    <a:pt x="500" y="366"/>
                  </a:lnTo>
                  <a:lnTo>
                    <a:pt x="500" y="366"/>
                  </a:lnTo>
                  <a:lnTo>
                    <a:pt x="502" y="372"/>
                  </a:lnTo>
                  <a:lnTo>
                    <a:pt x="502" y="372"/>
                  </a:lnTo>
                  <a:lnTo>
                    <a:pt x="502" y="374"/>
                  </a:lnTo>
                  <a:lnTo>
                    <a:pt x="502" y="376"/>
                  </a:lnTo>
                  <a:lnTo>
                    <a:pt x="502" y="376"/>
                  </a:lnTo>
                  <a:lnTo>
                    <a:pt x="498" y="376"/>
                  </a:lnTo>
                  <a:lnTo>
                    <a:pt x="496" y="376"/>
                  </a:lnTo>
                  <a:lnTo>
                    <a:pt x="496" y="376"/>
                  </a:lnTo>
                  <a:lnTo>
                    <a:pt x="496" y="376"/>
                  </a:lnTo>
                  <a:lnTo>
                    <a:pt x="498" y="378"/>
                  </a:lnTo>
                  <a:lnTo>
                    <a:pt x="498" y="378"/>
                  </a:lnTo>
                  <a:lnTo>
                    <a:pt x="498" y="378"/>
                  </a:lnTo>
                  <a:lnTo>
                    <a:pt x="498" y="380"/>
                  </a:lnTo>
                  <a:lnTo>
                    <a:pt x="500" y="380"/>
                  </a:lnTo>
                  <a:lnTo>
                    <a:pt x="502" y="380"/>
                  </a:lnTo>
                  <a:lnTo>
                    <a:pt x="502" y="380"/>
                  </a:lnTo>
                  <a:lnTo>
                    <a:pt x="498" y="382"/>
                  </a:lnTo>
                  <a:lnTo>
                    <a:pt x="500" y="384"/>
                  </a:lnTo>
                  <a:lnTo>
                    <a:pt x="500" y="384"/>
                  </a:lnTo>
                  <a:lnTo>
                    <a:pt x="502" y="384"/>
                  </a:lnTo>
                  <a:lnTo>
                    <a:pt x="506" y="386"/>
                  </a:lnTo>
                  <a:lnTo>
                    <a:pt x="506" y="386"/>
                  </a:lnTo>
                  <a:lnTo>
                    <a:pt x="508" y="382"/>
                  </a:lnTo>
                  <a:lnTo>
                    <a:pt x="510" y="378"/>
                  </a:lnTo>
                  <a:lnTo>
                    <a:pt x="510" y="378"/>
                  </a:lnTo>
                  <a:lnTo>
                    <a:pt x="512" y="378"/>
                  </a:lnTo>
                  <a:lnTo>
                    <a:pt x="512" y="378"/>
                  </a:lnTo>
                  <a:lnTo>
                    <a:pt x="512" y="376"/>
                  </a:lnTo>
                  <a:lnTo>
                    <a:pt x="512" y="376"/>
                  </a:lnTo>
                  <a:lnTo>
                    <a:pt x="514" y="372"/>
                  </a:lnTo>
                  <a:lnTo>
                    <a:pt x="514" y="372"/>
                  </a:lnTo>
                  <a:lnTo>
                    <a:pt x="516" y="370"/>
                  </a:lnTo>
                  <a:lnTo>
                    <a:pt x="514" y="366"/>
                  </a:lnTo>
                  <a:lnTo>
                    <a:pt x="514" y="366"/>
                  </a:lnTo>
                  <a:lnTo>
                    <a:pt x="514" y="364"/>
                  </a:lnTo>
                  <a:lnTo>
                    <a:pt x="516" y="362"/>
                  </a:lnTo>
                  <a:lnTo>
                    <a:pt x="518" y="360"/>
                  </a:lnTo>
                  <a:lnTo>
                    <a:pt x="516" y="360"/>
                  </a:lnTo>
                  <a:lnTo>
                    <a:pt x="516" y="360"/>
                  </a:lnTo>
                  <a:close/>
                </a:path>
              </a:pathLst>
            </a:custGeom>
            <a:grpFill/>
            <a:ln w="3175">
              <a:solidFill>
                <a:srgbClr val="C0C0C0">
                  <a:alpha val="20000"/>
                </a:srgbClr>
              </a:solidFill>
              <a:prstDash val="solid"/>
              <a:round/>
              <a:headEnd/>
              <a:tailEnd/>
            </a:ln>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he-IL" sz="1400" b="0" i="0" u="none" strike="noStrike" kern="0" cap="none" spc="0" normalizeH="0" baseline="0" noProof="0">
                <a:ln>
                  <a:noFill/>
                </a:ln>
                <a:solidFill>
                  <a:srgbClr val="646464"/>
                </a:solidFill>
                <a:effectLst/>
                <a:uLnTx/>
                <a:uFillTx/>
                <a:latin typeface="Calibri" panose="020F0502020204030204" pitchFamily="34" charset="0"/>
                <a:ea typeface="+mn-ea"/>
                <a:cs typeface="Calibri" panose="020F0502020204030204" pitchFamily="34" charset="0"/>
              </a:endParaRPr>
            </a:p>
          </p:txBody>
        </p:sp>
      </p:grpSp>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2" name="Picture 101">
            <a:extLst>
              <a:ext uri="{FF2B5EF4-FFF2-40B4-BE49-F238E27FC236}">
                <a16:creationId xmlns:a16="http://schemas.microsoft.com/office/drawing/2014/main" id="{61B5FB6F-6266-40D4-865A-2D243F989FC1}"/>
              </a:ext>
            </a:extLst>
          </p:cNvPr>
          <p:cNvPicPr>
            <a:picLocks noChangeAspect="1"/>
          </p:cNvPicPr>
          <p:nvPr/>
        </p:nvPicPr>
        <p:blipFill>
          <a:blip r:embed="rId5"/>
          <a:stretch>
            <a:fillRect/>
          </a:stretch>
        </p:blipFill>
        <p:spPr>
          <a:xfrm>
            <a:off x="8605832" y="6202172"/>
            <a:ext cx="3136900" cy="5461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היכרות</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a:t>
            </a:r>
            <a:r>
              <a:rPr kumimoji="0" lang="en-US"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EY</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בארץ ובעולם</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cxnSp>
        <p:nvCxnSpPr>
          <p:cNvPr id="128" name="Straight Connector 127">
            <a:extLst>
              <a:ext uri="{FF2B5EF4-FFF2-40B4-BE49-F238E27FC236}">
                <a16:creationId xmlns:a16="http://schemas.microsoft.com/office/drawing/2014/main" id="{E7EA0910-1327-4B12-B1EE-F63BA9D65064}"/>
              </a:ext>
            </a:extLst>
          </p:cNvPr>
          <p:cNvCxnSpPr/>
          <p:nvPr/>
        </p:nvCxnSpPr>
        <p:spPr>
          <a:xfrm flipH="1">
            <a:off x="6721041" y="1709186"/>
            <a:ext cx="499675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195358E-9520-491A-8535-FBD7E62B149C}"/>
              </a:ext>
            </a:extLst>
          </p:cNvPr>
          <p:cNvCxnSpPr/>
          <p:nvPr/>
        </p:nvCxnSpPr>
        <p:spPr>
          <a:xfrm flipH="1">
            <a:off x="6738970" y="4670737"/>
            <a:ext cx="499675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30" name="Text Placeholder 12">
            <a:extLst>
              <a:ext uri="{FF2B5EF4-FFF2-40B4-BE49-F238E27FC236}">
                <a16:creationId xmlns:a16="http://schemas.microsoft.com/office/drawing/2014/main" id="{237E0038-EEB9-40B3-871E-470A9499C063}"/>
              </a:ext>
            </a:extLst>
          </p:cNvPr>
          <p:cNvSpPr txBox="1">
            <a:spLocks/>
          </p:cNvSpPr>
          <p:nvPr/>
        </p:nvSpPr>
        <p:spPr>
          <a:xfrm>
            <a:off x="8472158" y="3132827"/>
            <a:ext cx="3420000" cy="1172553"/>
          </a:xfrm>
          <a:prstGeom prst="rect">
            <a:avLst/>
          </a:prstGeom>
          <a:solidFill>
            <a:schemeClr val="bg1">
              <a:alpha val="0"/>
            </a:schemeClr>
          </a:solidFill>
          <a:ln w="63500">
            <a:noFill/>
            <a:miter lim="800000"/>
          </a:ln>
        </p:spPr>
        <p:txBody>
          <a:bodyPr vert="horz" lIns="180000" tIns="144000" rIns="180000" bIns="0" rtlCol="1" anchor="t">
            <a:normAutofit lnSpcReduction="10000"/>
          </a:bodyPr>
          <a:lstStyle>
            <a:defPPr>
              <a:defRPr lang="he-IL"/>
            </a:defPPr>
            <a:lvl1pPr indent="0">
              <a:lnSpc>
                <a:spcPct val="90000"/>
              </a:lnSpc>
              <a:spcBef>
                <a:spcPts val="1000"/>
              </a:spcBef>
              <a:buFont typeface="Arial" panose="020B0604020202020204" pitchFamily="34" charset="0"/>
              <a:buNone/>
              <a:defRPr sz="2000" b="1">
                <a:solidFill>
                  <a:schemeClr val="accent1"/>
                </a:solidFill>
              </a:defRPr>
            </a:lvl1pPr>
            <a:lvl2pPr marL="0" indent="0">
              <a:lnSpc>
                <a:spcPct val="90000"/>
              </a:lnSpc>
              <a:spcBef>
                <a:spcPts val="500"/>
              </a:spcBef>
              <a:buFont typeface="Arial" panose="020B0604020202020204" pitchFamily="34" charset="0"/>
              <a:buNone/>
              <a:defRPr sz="2000"/>
            </a:lvl2pPr>
            <a:lvl3pPr marL="0" indent="0">
              <a:lnSpc>
                <a:spcPct val="90000"/>
              </a:lnSpc>
              <a:spcBef>
                <a:spcPts val="500"/>
              </a:spcBef>
              <a:buFont typeface="Arial" panose="020B0604020202020204" pitchFamily="34" charset="0"/>
              <a:buNone/>
              <a:defRPr sz="1600" b="1"/>
            </a:lvl3pPr>
            <a:lvl4pPr marL="0" indent="0">
              <a:lnSpc>
                <a:spcPct val="90000"/>
              </a:lnSpc>
              <a:spcBef>
                <a:spcPts val="500"/>
              </a:spcBef>
              <a:buFont typeface="Arial" panose="020B0604020202020204" pitchFamily="34" charset="0"/>
              <a:buNone/>
              <a:defRPr sz="1600"/>
            </a:lvl4pPr>
            <a:lvl5pPr marL="0" indent="0">
              <a:lnSpc>
                <a:spcPct val="90000"/>
              </a:lnSpc>
              <a:spcBef>
                <a:spcPts val="500"/>
              </a:spcBef>
              <a:buFont typeface="Arial" panose="020B0604020202020204" pitchFamily="34" charset="0"/>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~350</a:t>
            </a:r>
          </a:p>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יועצים מומחים בקבוצת</a:t>
            </a:r>
            <a:b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b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ה- </a:t>
            </a:r>
            <a:r>
              <a:rPr kumimoji="0" lang="he-IL" sz="1200" b="0" i="0" u="none" strike="noStrike" kern="1200" cap="none" spc="0" normalizeH="0" baseline="0" noProof="0" dirty="0" err="1">
                <a:ln>
                  <a:noFill/>
                </a:ln>
                <a:solidFill>
                  <a:srgbClr val="282828"/>
                </a:solidFill>
                <a:effectLst/>
                <a:uLnTx/>
                <a:uFillTx/>
                <a:latin typeface="Calibri" panose="020F0502020204030204" pitchFamily="34" charset="0"/>
                <a:ea typeface="+mn-ea"/>
                <a:cs typeface="Arial" panose="020B0604020202020204" pitchFamily="34" charset="0"/>
              </a:rPr>
              <a:t>Advisory</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בישראל</a:t>
            </a:r>
          </a:p>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he-IL" sz="1600" b="1"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endParaRPr>
          </a:p>
        </p:txBody>
      </p:sp>
      <p:sp>
        <p:nvSpPr>
          <p:cNvPr id="131" name="Text Placeholder 12">
            <a:extLst>
              <a:ext uri="{FF2B5EF4-FFF2-40B4-BE49-F238E27FC236}">
                <a16:creationId xmlns:a16="http://schemas.microsoft.com/office/drawing/2014/main" id="{42D8F24F-3B59-414E-8771-4369D309EC2F}"/>
              </a:ext>
            </a:extLst>
          </p:cNvPr>
          <p:cNvSpPr txBox="1">
            <a:spLocks/>
          </p:cNvSpPr>
          <p:nvPr/>
        </p:nvSpPr>
        <p:spPr>
          <a:xfrm>
            <a:off x="8490345" y="1683256"/>
            <a:ext cx="3420000" cy="1172553"/>
          </a:xfrm>
          <a:prstGeom prst="rect">
            <a:avLst/>
          </a:prstGeom>
          <a:solidFill>
            <a:srgbClr val="00FFA7">
              <a:alpha val="0"/>
            </a:srgbClr>
          </a:solidFill>
          <a:ln w="63500">
            <a:noFill/>
            <a:miter lim="800000"/>
          </a:ln>
        </p:spPr>
        <p:txBody>
          <a:bodyPr vert="horz" lIns="180000" tIns="144000" rIns="180000" bIns="0" rtlCol="1" anchor="t">
            <a:noAutofit/>
          </a:bodyPr>
          <a:lstStyle>
            <a:defPPr>
              <a:defRPr lang="he-IL"/>
            </a:defPPr>
            <a:lvl1pPr indent="0">
              <a:lnSpc>
                <a:spcPct val="90000"/>
              </a:lnSpc>
              <a:spcBef>
                <a:spcPts val="1000"/>
              </a:spcBef>
              <a:buFont typeface="Arial" panose="020B0604020202020204" pitchFamily="34" charset="0"/>
              <a:buNone/>
              <a:defRPr sz="2000" b="1">
                <a:solidFill>
                  <a:schemeClr val="accent1"/>
                </a:solidFill>
              </a:defRPr>
            </a:lvl1pPr>
            <a:lvl2pPr marL="0" indent="0">
              <a:lnSpc>
                <a:spcPct val="90000"/>
              </a:lnSpc>
              <a:spcBef>
                <a:spcPts val="500"/>
              </a:spcBef>
              <a:buFont typeface="Arial" panose="020B0604020202020204" pitchFamily="34" charset="0"/>
              <a:buNone/>
              <a:defRPr sz="2000"/>
            </a:lvl2pPr>
            <a:lvl3pPr marL="0" indent="0">
              <a:lnSpc>
                <a:spcPct val="90000"/>
              </a:lnSpc>
              <a:spcBef>
                <a:spcPts val="500"/>
              </a:spcBef>
              <a:buFont typeface="Arial" panose="020B0604020202020204" pitchFamily="34" charset="0"/>
              <a:buNone/>
              <a:defRPr sz="1600" b="1"/>
            </a:lvl3pPr>
            <a:lvl4pPr marL="0" indent="0">
              <a:lnSpc>
                <a:spcPct val="90000"/>
              </a:lnSpc>
              <a:spcBef>
                <a:spcPts val="500"/>
              </a:spcBef>
              <a:buFont typeface="Arial" panose="020B0604020202020204" pitchFamily="34" charset="0"/>
              <a:buNone/>
              <a:defRPr sz="1600"/>
            </a:lvl4pPr>
            <a:lvl5pPr marL="0" indent="0">
              <a:lnSpc>
                <a:spcPct val="90000"/>
              </a:lnSpc>
              <a:spcBef>
                <a:spcPts val="500"/>
              </a:spcBef>
              <a:buFont typeface="Arial" panose="020B0604020202020204" pitchFamily="34" charset="0"/>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472C4"/>
                </a:solidFill>
                <a:effectLst/>
                <a:uLnTx/>
                <a:uFillTx/>
                <a:latin typeface="Calibri" panose="020F0502020204030204" pitchFamily="34" charset="0"/>
                <a:ea typeface="Assistant Light" charset="0"/>
                <a:cs typeface="+mn-cs"/>
              </a:rPr>
              <a:t>~220,000</a:t>
            </a:r>
          </a:p>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עובדים ברחבי העולם בסקטורים </a:t>
            </a:r>
            <a:b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b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שונים ופרקטיקות שונות</a:t>
            </a:r>
          </a:p>
        </p:txBody>
      </p:sp>
      <p:sp>
        <p:nvSpPr>
          <p:cNvPr id="132" name="Text Placeholder 12">
            <a:extLst>
              <a:ext uri="{FF2B5EF4-FFF2-40B4-BE49-F238E27FC236}">
                <a16:creationId xmlns:a16="http://schemas.microsoft.com/office/drawing/2014/main" id="{91CFC5D9-62E0-4B09-BDC6-7087AAC1AE41}"/>
              </a:ext>
            </a:extLst>
          </p:cNvPr>
          <p:cNvSpPr txBox="1">
            <a:spLocks/>
          </p:cNvSpPr>
          <p:nvPr/>
        </p:nvSpPr>
        <p:spPr>
          <a:xfrm>
            <a:off x="6341956" y="3132827"/>
            <a:ext cx="3420000" cy="1172553"/>
          </a:xfrm>
          <a:prstGeom prst="rect">
            <a:avLst/>
          </a:prstGeom>
          <a:solidFill>
            <a:schemeClr val="bg1">
              <a:alpha val="0"/>
            </a:schemeClr>
          </a:solidFill>
          <a:ln w="63500">
            <a:noFill/>
            <a:miter lim="800000"/>
          </a:ln>
        </p:spPr>
        <p:txBody>
          <a:bodyPr vert="horz" lIns="180000" tIns="144000" rIns="180000" bIns="0" rtlCol="1" anchor="t">
            <a:normAutofit lnSpcReduction="10000"/>
          </a:bodyPr>
          <a:lstStyle>
            <a:defPPr>
              <a:defRPr lang="he-IL"/>
            </a:defPPr>
            <a:lvl1pPr indent="0">
              <a:lnSpc>
                <a:spcPct val="90000"/>
              </a:lnSpc>
              <a:spcBef>
                <a:spcPts val="1000"/>
              </a:spcBef>
              <a:buFont typeface="Arial" panose="020B0604020202020204" pitchFamily="34" charset="0"/>
              <a:buNone/>
              <a:defRPr sz="2000" b="1">
                <a:solidFill>
                  <a:schemeClr val="accent1"/>
                </a:solidFill>
              </a:defRPr>
            </a:lvl1pPr>
            <a:lvl2pPr marL="0" indent="0">
              <a:lnSpc>
                <a:spcPct val="90000"/>
              </a:lnSpc>
              <a:spcBef>
                <a:spcPts val="500"/>
              </a:spcBef>
              <a:buFont typeface="Arial" panose="020B0604020202020204" pitchFamily="34" charset="0"/>
              <a:buNone/>
              <a:defRPr sz="2000"/>
            </a:lvl2pPr>
            <a:lvl3pPr marL="0" indent="0">
              <a:lnSpc>
                <a:spcPct val="90000"/>
              </a:lnSpc>
              <a:spcBef>
                <a:spcPts val="500"/>
              </a:spcBef>
              <a:buFont typeface="Arial" panose="020B0604020202020204" pitchFamily="34" charset="0"/>
              <a:buNone/>
              <a:defRPr sz="1600" b="1"/>
            </a:lvl3pPr>
            <a:lvl4pPr marL="0" indent="0">
              <a:lnSpc>
                <a:spcPct val="90000"/>
              </a:lnSpc>
              <a:spcBef>
                <a:spcPts val="500"/>
              </a:spcBef>
              <a:buFont typeface="Arial" panose="020B0604020202020204" pitchFamily="34" charset="0"/>
              <a:buNone/>
              <a:defRPr sz="1600"/>
            </a:lvl4pPr>
            <a:lvl5pPr marL="0" indent="0">
              <a:lnSpc>
                <a:spcPct val="90000"/>
              </a:lnSpc>
              <a:spcBef>
                <a:spcPts val="500"/>
              </a:spcBef>
              <a:buFont typeface="Arial" panose="020B0604020202020204" pitchFamily="34" charset="0"/>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~14,500</a:t>
            </a:r>
          </a:p>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יועצים מומחים בתחומי </a:t>
            </a:r>
            <a:b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b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במגזר ציבורי ומדיניות בעולם</a:t>
            </a:r>
          </a:p>
        </p:txBody>
      </p:sp>
      <p:sp>
        <p:nvSpPr>
          <p:cNvPr id="133" name="Text Placeholder 12">
            <a:extLst>
              <a:ext uri="{FF2B5EF4-FFF2-40B4-BE49-F238E27FC236}">
                <a16:creationId xmlns:a16="http://schemas.microsoft.com/office/drawing/2014/main" id="{3E4F8801-2752-404C-9AC7-FE4270AE9E2A}"/>
              </a:ext>
            </a:extLst>
          </p:cNvPr>
          <p:cNvSpPr txBox="1">
            <a:spLocks/>
          </p:cNvSpPr>
          <p:nvPr/>
        </p:nvSpPr>
        <p:spPr>
          <a:xfrm>
            <a:off x="6349457" y="1751028"/>
            <a:ext cx="3420000" cy="1172553"/>
          </a:xfrm>
          <a:prstGeom prst="rect">
            <a:avLst/>
          </a:prstGeom>
          <a:solidFill>
            <a:schemeClr val="bg1">
              <a:alpha val="0"/>
            </a:schemeClr>
          </a:solidFill>
          <a:ln w="63500">
            <a:noFill/>
            <a:miter lim="800000"/>
          </a:ln>
        </p:spPr>
        <p:txBody>
          <a:bodyPr vert="horz" lIns="180000" tIns="144000" rIns="180000" bIns="0" rtlCol="1" anchor="t">
            <a:normAutofit lnSpcReduction="10000"/>
          </a:bodyPr>
          <a:lstStyle>
            <a:defPPr>
              <a:defRPr lang="he-IL"/>
            </a:defPPr>
            <a:lvl1pPr indent="0">
              <a:lnSpc>
                <a:spcPct val="90000"/>
              </a:lnSpc>
              <a:spcBef>
                <a:spcPts val="1000"/>
              </a:spcBef>
              <a:buFont typeface="Arial" panose="020B0604020202020204" pitchFamily="34" charset="0"/>
              <a:buNone/>
              <a:defRPr sz="2000" b="1">
                <a:solidFill>
                  <a:schemeClr val="accent1"/>
                </a:solidFill>
              </a:defRPr>
            </a:lvl1pPr>
            <a:lvl2pPr marL="0" indent="0">
              <a:lnSpc>
                <a:spcPct val="90000"/>
              </a:lnSpc>
              <a:spcBef>
                <a:spcPts val="500"/>
              </a:spcBef>
              <a:buFont typeface="Arial" panose="020B0604020202020204" pitchFamily="34" charset="0"/>
              <a:buNone/>
              <a:defRPr sz="2000"/>
            </a:lvl2pPr>
            <a:lvl3pPr marL="0" indent="0">
              <a:lnSpc>
                <a:spcPct val="90000"/>
              </a:lnSpc>
              <a:spcBef>
                <a:spcPts val="500"/>
              </a:spcBef>
              <a:buFont typeface="Arial" panose="020B0604020202020204" pitchFamily="34" charset="0"/>
              <a:buNone/>
              <a:defRPr sz="1600" b="1"/>
            </a:lvl3pPr>
            <a:lvl4pPr marL="0" indent="0">
              <a:lnSpc>
                <a:spcPct val="90000"/>
              </a:lnSpc>
              <a:spcBef>
                <a:spcPts val="500"/>
              </a:spcBef>
              <a:buFont typeface="Arial" panose="020B0604020202020204" pitchFamily="34" charset="0"/>
              <a:buNone/>
              <a:defRPr sz="1600"/>
            </a:lvl4pPr>
            <a:lvl5pPr marL="0" indent="0">
              <a:lnSpc>
                <a:spcPct val="90000"/>
              </a:lnSpc>
              <a:spcBef>
                <a:spcPts val="500"/>
              </a:spcBef>
              <a:buFont typeface="Arial" panose="020B0604020202020204" pitchFamily="34" charset="0"/>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~2,200</a:t>
            </a:r>
          </a:p>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יועצים מומחים מולטי-</a:t>
            </a:r>
            <a:r>
              <a:rPr kumimoji="0" lang="he-IL" sz="1200" b="0" i="0" u="none" strike="noStrike" kern="1200" cap="none" spc="0" normalizeH="0" baseline="0" noProof="0" dirty="0" err="1">
                <a:ln>
                  <a:noFill/>
                </a:ln>
                <a:solidFill>
                  <a:srgbClr val="282828"/>
                </a:solidFill>
                <a:effectLst/>
                <a:uLnTx/>
                <a:uFillTx/>
                <a:latin typeface="Calibri" panose="020F0502020204030204" pitchFamily="34" charset="0"/>
                <a:ea typeface="+mn-ea"/>
                <a:cs typeface="Arial" panose="020B0604020202020204" pitchFamily="34" charset="0"/>
              </a:rPr>
              <a:t>דיסיפלינריים</a:t>
            </a: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 </a:t>
            </a:r>
            <a:br>
              <a:rPr kumimoji="0" lang="en-US"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br>
            <a:r>
              <a:rPr kumimoji="0" lang="he-IL" sz="12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במגוון עולמות תוכן ב- EY ישראל</a:t>
            </a:r>
          </a:p>
        </p:txBody>
      </p:sp>
      <p:cxnSp>
        <p:nvCxnSpPr>
          <p:cNvPr id="134" name="Straight Connector 133">
            <a:extLst>
              <a:ext uri="{FF2B5EF4-FFF2-40B4-BE49-F238E27FC236}">
                <a16:creationId xmlns:a16="http://schemas.microsoft.com/office/drawing/2014/main" id="{3901C3E5-AB96-4D03-8AB5-135A7869E99D}"/>
              </a:ext>
            </a:extLst>
          </p:cNvPr>
          <p:cNvCxnSpPr/>
          <p:nvPr/>
        </p:nvCxnSpPr>
        <p:spPr>
          <a:xfrm flipH="1">
            <a:off x="6738970" y="3132827"/>
            <a:ext cx="499675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1A79F228-A190-4F39-AB94-3F235A522DD6}"/>
              </a:ext>
            </a:extLst>
          </p:cNvPr>
          <p:cNvSpPr/>
          <p:nvPr/>
        </p:nvSpPr>
        <p:spPr>
          <a:xfrm>
            <a:off x="3010884" y="4582398"/>
            <a:ext cx="8829394" cy="147732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ההשתייכות לפירמה הגלובלית מאפשרת לנו </a:t>
            </a:r>
            <a:r>
              <a:rPr kumimoji="0" lang="he-IL" sz="18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נגישות למאגר נתונים ומחקרים עדכניים </a:t>
            </a:r>
            <a:r>
              <a:rPr kumimoji="0" lang="he-IL"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וכן למעל 200 מאגרי מידע חיצוניים בתשלום.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כמו כן, קיים פוטנציאל ל</a:t>
            </a:r>
            <a:r>
              <a:rPr kumimoji="0" lang="he-IL" sz="18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שיתוף פעולה עם מומחים של הפירמה מרחבי הגלובוס</a:t>
            </a:r>
            <a:r>
              <a:rPr kumimoji="0" lang="he-IL"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 בעלי ניסיון בתחום הממשלתי ובתחומי התמחות שונים, ו</a:t>
            </a:r>
            <a:r>
              <a:rPr kumimoji="0" lang="he-IL" sz="1800" b="0" i="0" u="none" strike="noStrike" kern="1200" cap="none" spc="0" normalizeH="0" baseline="0" noProof="0" dirty="0">
                <a:ln>
                  <a:noFill/>
                </a:ln>
                <a:solidFill>
                  <a:srgbClr val="282828"/>
                </a:solidFill>
                <a:effectLst/>
                <a:uLnTx/>
                <a:uFillTx/>
                <a:latin typeface="Calibri" panose="020F0502020204030204"/>
                <a:ea typeface="+mn-ea"/>
                <a:cs typeface="Arial" panose="020B0604020202020204" pitchFamily="34" charset="0"/>
              </a:rPr>
              <a:t>אפשרות להביא תובנות ודוגמאות רלוונטיות מהעולם</a:t>
            </a:r>
            <a:r>
              <a:rPr kumimoji="0" lang="he-IL"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a:t>
            </a:r>
          </a:p>
        </p:txBody>
      </p:sp>
      <p:sp>
        <p:nvSpPr>
          <p:cNvPr id="136" name="Rectangle 135">
            <a:extLst>
              <a:ext uri="{FF2B5EF4-FFF2-40B4-BE49-F238E27FC236}">
                <a16:creationId xmlns:a16="http://schemas.microsoft.com/office/drawing/2014/main" id="{C635EC13-BFA4-4072-AA22-44AB56856A6D}"/>
              </a:ext>
            </a:extLst>
          </p:cNvPr>
          <p:cNvSpPr/>
          <p:nvPr/>
        </p:nvSpPr>
        <p:spPr>
          <a:xfrm>
            <a:off x="3693557" y="1315425"/>
            <a:ext cx="8199120" cy="349914"/>
          </a:xfrm>
          <a:prstGeom prst="rect">
            <a:avLst/>
          </a:prstGeom>
        </p:spPr>
        <p:txBody>
          <a:bodyPr vert="horz" lIns="0" tIns="0" rIns="0" bIns="0" rtlCol="1" anchor="t"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חברת הייעוץ הגדולה בישראל</a:t>
            </a:r>
            <a:endParaRPr kumimoji="0" lang="en-US"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532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2" name="Picture 101">
            <a:extLst>
              <a:ext uri="{FF2B5EF4-FFF2-40B4-BE49-F238E27FC236}">
                <a16:creationId xmlns:a16="http://schemas.microsoft.com/office/drawing/2014/main" id="{61B5FB6F-6266-40D4-865A-2D243F989FC1}"/>
              </a:ext>
            </a:extLst>
          </p:cNvPr>
          <p:cNvPicPr>
            <a:picLocks noChangeAspect="1"/>
          </p:cNvPicPr>
          <p:nvPr/>
        </p:nvPicPr>
        <p:blipFill>
          <a:blip r:embed="rId5"/>
          <a:stretch>
            <a:fillRect/>
          </a:stretch>
        </p:blipFill>
        <p:spPr>
          <a:xfrm>
            <a:off x="8605832" y="6202172"/>
            <a:ext cx="3136900" cy="5461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היכרות</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שירותים עיקריים</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2AA70BC-5766-4391-8A0F-05E5B4263C86}"/>
              </a:ext>
            </a:extLst>
          </p:cNvPr>
          <p:cNvGrpSpPr/>
          <p:nvPr/>
        </p:nvGrpSpPr>
        <p:grpSpPr>
          <a:xfrm>
            <a:off x="1343133" y="1882093"/>
            <a:ext cx="10399599" cy="4158958"/>
            <a:chOff x="580375" y="1548718"/>
            <a:chExt cx="11290321" cy="4211635"/>
          </a:xfrm>
        </p:grpSpPr>
        <p:pic>
          <p:nvPicPr>
            <p:cNvPr id="23" name="Picture 22">
              <a:extLst>
                <a:ext uri="{FF2B5EF4-FFF2-40B4-BE49-F238E27FC236}">
                  <a16:creationId xmlns:a16="http://schemas.microsoft.com/office/drawing/2014/main" id="{A22AC299-5733-47A9-8939-A42A4DBECC5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8150" y="1548718"/>
              <a:ext cx="2123016" cy="2949071"/>
            </a:xfrm>
            <a:prstGeom prst="rect">
              <a:avLst/>
            </a:prstGeom>
          </p:spPr>
        </p:pic>
        <p:pic>
          <p:nvPicPr>
            <p:cNvPr id="24" name="Picture 23">
              <a:extLst>
                <a:ext uri="{FF2B5EF4-FFF2-40B4-BE49-F238E27FC236}">
                  <a16:creationId xmlns:a16="http://schemas.microsoft.com/office/drawing/2014/main" id="{F4B04073-4626-475D-A26E-49BE2D9B0B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25397" y="1559922"/>
              <a:ext cx="2117954" cy="2937867"/>
            </a:xfrm>
            <a:prstGeom prst="rect">
              <a:avLst/>
            </a:prstGeom>
          </p:spPr>
        </p:pic>
        <p:pic>
          <p:nvPicPr>
            <p:cNvPr id="25" name="Picture 24">
              <a:extLst>
                <a:ext uri="{FF2B5EF4-FFF2-40B4-BE49-F238E27FC236}">
                  <a16:creationId xmlns:a16="http://schemas.microsoft.com/office/drawing/2014/main" id="{8C18B248-17F9-4B16-B334-DADE82191CE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00738" y="1560189"/>
              <a:ext cx="2118313" cy="2937600"/>
            </a:xfrm>
            <a:prstGeom prst="rect">
              <a:avLst/>
            </a:prstGeom>
          </p:spPr>
        </p:pic>
        <p:pic>
          <p:nvPicPr>
            <p:cNvPr id="26" name="Picture 25">
              <a:extLst>
                <a:ext uri="{FF2B5EF4-FFF2-40B4-BE49-F238E27FC236}">
                  <a16:creationId xmlns:a16="http://schemas.microsoft.com/office/drawing/2014/main" id="{6C436220-720B-4850-85BC-F6FCD2637766}"/>
                </a:ext>
              </a:extLst>
            </p:cNvPr>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7481208" y="1560189"/>
              <a:ext cx="2123208" cy="2937600"/>
            </a:xfrm>
            <a:prstGeom prst="rect">
              <a:avLst/>
            </a:prstGeom>
          </p:spPr>
        </p:pic>
        <p:pic>
          <p:nvPicPr>
            <p:cNvPr id="27" name="Picture 26">
              <a:extLst>
                <a:ext uri="{FF2B5EF4-FFF2-40B4-BE49-F238E27FC236}">
                  <a16:creationId xmlns:a16="http://schemas.microsoft.com/office/drawing/2014/main" id="{3D0FFA39-91D0-498F-808D-9F4293D6928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745688" y="1558654"/>
              <a:ext cx="2125008" cy="2939135"/>
            </a:xfrm>
            <a:prstGeom prst="rect">
              <a:avLst/>
            </a:prstGeom>
          </p:spPr>
        </p:pic>
        <p:sp>
          <p:nvSpPr>
            <p:cNvPr id="28" name="Rectangle 27">
              <a:extLst>
                <a:ext uri="{FF2B5EF4-FFF2-40B4-BE49-F238E27FC236}">
                  <a16:creationId xmlns:a16="http://schemas.microsoft.com/office/drawing/2014/main" id="{DF44576D-FC68-48F8-A337-5991AB6718A6}"/>
                </a:ext>
              </a:extLst>
            </p:cNvPr>
            <p:cNvSpPr/>
            <p:nvPr/>
          </p:nvSpPr>
          <p:spPr>
            <a:xfrm>
              <a:off x="7471801" y="1555079"/>
              <a:ext cx="2123380" cy="2942710"/>
            </a:xfrm>
            <a:prstGeom prst="rect">
              <a:avLst/>
            </a:prstGeom>
            <a:gradFill>
              <a:gsLst>
                <a:gs pos="0">
                  <a:schemeClr val="accent2">
                    <a:lumMod val="10000"/>
                    <a:alpha val="60000"/>
                  </a:schemeClr>
                </a:gs>
                <a:gs pos="50000">
                  <a:schemeClr val="accent2">
                    <a:lumMod val="10000"/>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8E32EE7-C7C0-4128-B581-2DD6417F5D07}"/>
                </a:ext>
              </a:extLst>
            </p:cNvPr>
            <p:cNvSpPr/>
            <p:nvPr/>
          </p:nvSpPr>
          <p:spPr>
            <a:xfrm>
              <a:off x="5194757" y="1555079"/>
              <a:ext cx="2123380" cy="2942710"/>
            </a:xfrm>
            <a:prstGeom prst="rect">
              <a:avLst/>
            </a:prstGeom>
            <a:gradFill>
              <a:gsLst>
                <a:gs pos="0">
                  <a:schemeClr val="accent2">
                    <a:lumMod val="10000"/>
                    <a:alpha val="60000"/>
                  </a:schemeClr>
                </a:gs>
                <a:gs pos="50000">
                  <a:schemeClr val="accent2">
                    <a:lumMod val="10000"/>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6EA92A3-E8CF-4475-B161-636A65DF70DF}"/>
                </a:ext>
              </a:extLst>
            </p:cNvPr>
            <p:cNvSpPr/>
            <p:nvPr/>
          </p:nvSpPr>
          <p:spPr>
            <a:xfrm>
              <a:off x="2922764" y="1555079"/>
              <a:ext cx="2123380" cy="2942710"/>
            </a:xfrm>
            <a:prstGeom prst="rect">
              <a:avLst/>
            </a:prstGeom>
            <a:gradFill>
              <a:gsLst>
                <a:gs pos="0">
                  <a:schemeClr val="accent2">
                    <a:lumMod val="10000"/>
                    <a:alpha val="60000"/>
                  </a:schemeClr>
                </a:gs>
                <a:gs pos="50000">
                  <a:schemeClr val="accent2">
                    <a:lumMod val="10000"/>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A2AE828-ACEE-44E9-A4C2-919CC7064AFB}"/>
                </a:ext>
              </a:extLst>
            </p:cNvPr>
            <p:cNvSpPr/>
            <p:nvPr/>
          </p:nvSpPr>
          <p:spPr>
            <a:xfrm>
              <a:off x="648150" y="1555079"/>
              <a:ext cx="2123380" cy="2942710"/>
            </a:xfrm>
            <a:prstGeom prst="rect">
              <a:avLst/>
            </a:prstGeom>
            <a:gradFill>
              <a:gsLst>
                <a:gs pos="0">
                  <a:schemeClr val="accent2">
                    <a:lumMod val="10000"/>
                    <a:alpha val="60000"/>
                  </a:schemeClr>
                </a:gs>
                <a:gs pos="100000">
                  <a:schemeClr val="accent2">
                    <a:lumMod val="10000"/>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CDDFB17-9214-4195-9960-27E82B92E6C0}"/>
                </a:ext>
              </a:extLst>
            </p:cNvPr>
            <p:cNvSpPr/>
            <p:nvPr/>
          </p:nvSpPr>
          <p:spPr>
            <a:xfrm>
              <a:off x="9747316" y="1555079"/>
              <a:ext cx="2123380" cy="2942710"/>
            </a:xfrm>
            <a:prstGeom prst="rect">
              <a:avLst/>
            </a:prstGeom>
            <a:gradFill>
              <a:gsLst>
                <a:gs pos="0">
                  <a:schemeClr val="accent2">
                    <a:lumMod val="10000"/>
                    <a:alpha val="60000"/>
                  </a:schemeClr>
                </a:gs>
                <a:gs pos="50000">
                  <a:schemeClr val="accent2">
                    <a:lumMod val="10000"/>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99DC7AC-03A7-452F-A958-A1A31C33BB23}"/>
                </a:ext>
              </a:extLst>
            </p:cNvPr>
            <p:cNvSpPr/>
            <p:nvPr/>
          </p:nvSpPr>
          <p:spPr>
            <a:xfrm>
              <a:off x="7472529" y="4508763"/>
              <a:ext cx="2022411" cy="1249501"/>
            </a:xfrm>
            <a:prstGeom prst="rect">
              <a:avLst/>
            </a:prstGeom>
            <a:noFill/>
            <a:ln w="25400" cap="flat" cmpd="sng" algn="ctr">
              <a:noFill/>
              <a:prstDash val="solid"/>
            </a:ln>
            <a:effectLst/>
          </p:spPr>
          <p:txBody>
            <a:bodyPr lIns="91440" tIns="91440" rIns="0" bIns="91440" rtlCol="0"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ייעול, שיפור תהליכים וניצול מיטבי של משאבים באמצעות טכנולוגיות דיגיטליות</a:t>
              </a:r>
              <a:endParaRPr kumimoji="0" lang="en-IN"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p:txBody>
        </p:sp>
        <p:sp>
          <p:nvSpPr>
            <p:cNvPr id="35" name="Rectangle 34">
              <a:extLst>
                <a:ext uri="{FF2B5EF4-FFF2-40B4-BE49-F238E27FC236}">
                  <a16:creationId xmlns:a16="http://schemas.microsoft.com/office/drawing/2014/main" id="{DEAD0FB2-083C-4DE6-8C40-BBB6BF333FE1}"/>
                </a:ext>
              </a:extLst>
            </p:cNvPr>
            <p:cNvSpPr/>
            <p:nvPr/>
          </p:nvSpPr>
          <p:spPr>
            <a:xfrm>
              <a:off x="9595181" y="4510852"/>
              <a:ext cx="2172234" cy="1249501"/>
            </a:xfrm>
            <a:prstGeom prst="rect">
              <a:avLst/>
            </a:prstGeom>
            <a:noFill/>
            <a:ln w="25400" cap="flat" cmpd="sng" algn="ctr">
              <a:noFill/>
              <a:prstDash val="solid"/>
            </a:ln>
            <a:effectLst/>
          </p:spPr>
          <p:txBody>
            <a:bodyPr lIns="91440" tIns="91440" rIns="0" bIns="91440" rtlCol="0"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סיוע לארגונים בהערכה וניהול סיכונים, כדי לאפשר להם להמשיך לצמוח בביטחה בעידן הדיגיטלי</a:t>
              </a:r>
              <a:endParaRPr kumimoji="0" lang="en-IN"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p:txBody>
        </p:sp>
        <p:sp>
          <p:nvSpPr>
            <p:cNvPr id="36" name="Rectangle 35">
              <a:extLst>
                <a:ext uri="{FF2B5EF4-FFF2-40B4-BE49-F238E27FC236}">
                  <a16:creationId xmlns:a16="http://schemas.microsoft.com/office/drawing/2014/main" id="{73132460-99B6-4596-ACAC-02BBA0EF6727}"/>
                </a:ext>
              </a:extLst>
            </p:cNvPr>
            <p:cNvSpPr/>
            <p:nvPr/>
          </p:nvSpPr>
          <p:spPr>
            <a:xfrm>
              <a:off x="5134458" y="4508763"/>
              <a:ext cx="2082710" cy="1249501"/>
            </a:xfrm>
            <a:prstGeom prst="rect">
              <a:avLst/>
            </a:prstGeom>
            <a:noFill/>
            <a:ln w="25400" cap="flat" cmpd="sng" algn="ctr">
              <a:noFill/>
              <a:prstDash val="solid"/>
            </a:ln>
            <a:effectLst/>
          </p:spPr>
          <p:txBody>
            <a:bodyPr lIns="91440" tIns="91440" rIns="0" bIns="91440" rtlCol="0"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עיצוב חווית לקוח אופטימלית בערוצי השירות השונים. עיצוב מסעות לקוח דיגיטליים ו</a:t>
              </a:r>
              <a:r>
                <a:rPr kumimoji="0" lang="en-US"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rPr>
                <a:t>UX-</a:t>
              </a:r>
              <a:endParaRPr kumimoji="0" lang="he-IL"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p:txBody>
        </p:sp>
        <p:sp>
          <p:nvSpPr>
            <p:cNvPr id="37" name="Rectangle 36">
              <a:extLst>
                <a:ext uri="{FF2B5EF4-FFF2-40B4-BE49-F238E27FC236}">
                  <a16:creationId xmlns:a16="http://schemas.microsoft.com/office/drawing/2014/main" id="{C2EE26E9-E3AE-43D7-869C-1694625100E3}"/>
                </a:ext>
              </a:extLst>
            </p:cNvPr>
            <p:cNvSpPr/>
            <p:nvPr/>
          </p:nvSpPr>
          <p:spPr>
            <a:xfrm>
              <a:off x="2843426" y="4508763"/>
              <a:ext cx="2099119" cy="1249501"/>
            </a:xfrm>
            <a:prstGeom prst="rect">
              <a:avLst/>
            </a:prstGeom>
            <a:noFill/>
            <a:ln w="25400" cap="flat" cmpd="sng" algn="ctr">
              <a:noFill/>
              <a:prstDash val="solid"/>
            </a:ln>
            <a:effectLst/>
          </p:spPr>
          <p:txBody>
            <a:bodyPr lIns="91440" tIns="91440" rIns="0" bIns="91440" rtlCol="0"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בניית יכולות חדשנות פנים ארגונית וחיצונית בכדי לקדם ולפתח רעיונות חדשים ומודלים עסקיים</a:t>
              </a:r>
              <a:endParaRPr kumimoji="0" lang="en-IN"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p:txBody>
        </p:sp>
        <p:sp>
          <p:nvSpPr>
            <p:cNvPr id="43" name="Rectangle 42">
              <a:extLst>
                <a:ext uri="{FF2B5EF4-FFF2-40B4-BE49-F238E27FC236}">
                  <a16:creationId xmlns:a16="http://schemas.microsoft.com/office/drawing/2014/main" id="{77A04418-FE56-429D-8652-CCDC5FC7F20C}"/>
                </a:ext>
              </a:extLst>
            </p:cNvPr>
            <p:cNvSpPr/>
            <p:nvPr/>
          </p:nvSpPr>
          <p:spPr>
            <a:xfrm>
              <a:off x="580375" y="4508763"/>
              <a:ext cx="2087545" cy="1249501"/>
            </a:xfrm>
            <a:prstGeom prst="rect">
              <a:avLst/>
            </a:prstGeom>
            <a:noFill/>
            <a:ln w="25400" cap="flat" cmpd="sng" algn="ctr">
              <a:noFill/>
              <a:prstDash val="solid"/>
            </a:ln>
            <a:effectLst/>
          </p:spPr>
          <p:txBody>
            <a:bodyPr lIns="91440" tIns="91440" rIns="0" bIns="91440" rtlCol="0" anchor="t"/>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Arial" panose="020B0604020202020204" pitchFamily="34" charset="0"/>
                </a:rPr>
                <a:t>ניתוחי ומחקרי שוק וגיבוש אסטרטגיה ועיצוב מדיניות אופטימלית להשגת יעדים ויצירת מפת דרכים ותכניות עבודה</a:t>
              </a:r>
              <a:endParaRPr kumimoji="0" lang="en-IN" sz="1400" b="0" i="0" u="none" strike="noStrike" kern="1200" cap="none" spc="0" normalizeH="0" baseline="0" noProof="0" dirty="0">
                <a:ln>
                  <a:noFill/>
                </a:ln>
                <a:solidFill>
                  <a:srgbClr val="282828"/>
                </a:solidFill>
                <a:effectLst/>
                <a:uLnTx/>
                <a:uFillTx/>
                <a:latin typeface="Calibri" panose="020F0502020204030204" pitchFamily="34" charset="0"/>
                <a:ea typeface="+mn-ea"/>
                <a:cs typeface="+mn-cs"/>
              </a:endParaRPr>
            </a:p>
          </p:txBody>
        </p:sp>
        <p:sp>
          <p:nvSpPr>
            <p:cNvPr id="44" name="Rectangle 43">
              <a:extLst>
                <a:ext uri="{FF2B5EF4-FFF2-40B4-BE49-F238E27FC236}">
                  <a16:creationId xmlns:a16="http://schemas.microsoft.com/office/drawing/2014/main" id="{E8DA7A35-F324-43CA-8D79-91A8B3798CEC}"/>
                </a:ext>
              </a:extLst>
            </p:cNvPr>
            <p:cNvSpPr/>
            <p:nvPr/>
          </p:nvSpPr>
          <p:spPr>
            <a:xfrm>
              <a:off x="9747316" y="3925749"/>
              <a:ext cx="2123380" cy="572040"/>
            </a:xfrm>
            <a:prstGeom prst="rect">
              <a:avLst/>
            </a:prstGeom>
            <a:noFill/>
            <a:ln w="25400" cap="flat" cmpd="sng" algn="ctr">
              <a:noFill/>
              <a:prstDash val="solid"/>
            </a:ln>
            <a:effectLst/>
          </p:spPr>
          <p:txBody>
            <a:bodyPr lIns="91440" tIns="91440" rIns="91440" bIns="91440" rtlCol="0" anchor="t"/>
            <a:lstStyle/>
            <a:p>
              <a:pPr marL="0" marR="0" lvl="0" indent="0" algn="r" defTabSz="914400" rtl="1" eaLnBrk="1" fontAlgn="t"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Trust</a:t>
              </a:r>
              <a:endParaRPr kumimoji="0" lang="en-IN"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D3314936-A54C-4A4E-9B23-7DBBDC08365D}"/>
                </a:ext>
              </a:extLst>
            </p:cNvPr>
            <p:cNvSpPr/>
            <p:nvPr/>
          </p:nvSpPr>
          <p:spPr>
            <a:xfrm>
              <a:off x="7474959" y="3925749"/>
              <a:ext cx="2123380" cy="572040"/>
            </a:xfrm>
            <a:prstGeom prst="rect">
              <a:avLst/>
            </a:prstGeom>
            <a:noFill/>
            <a:ln w="25400" cap="flat" cmpd="sng" algn="ctr">
              <a:noFill/>
              <a:prstDash val="solid"/>
            </a:ln>
            <a:effectLst/>
          </p:spPr>
          <p:txBody>
            <a:bodyPr lIns="91440" tIns="91440" rIns="91440" bIns="91440" rtlCol="0" anchor="t"/>
            <a:lstStyle/>
            <a:p>
              <a:pPr marL="0" marR="0" lvl="0" indent="0" algn="r" defTabSz="914400" rtl="1" eaLnBrk="1" fontAlgn="t"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Operations</a:t>
              </a:r>
              <a:endParaRPr kumimoji="0" lang="en-IN"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78554A-4BBD-41B3-A810-9B3D7695BDD2}"/>
                </a:ext>
              </a:extLst>
            </p:cNvPr>
            <p:cNvSpPr/>
            <p:nvPr/>
          </p:nvSpPr>
          <p:spPr>
            <a:xfrm>
              <a:off x="5197915" y="3925749"/>
              <a:ext cx="2123380" cy="572040"/>
            </a:xfrm>
            <a:prstGeom prst="rect">
              <a:avLst/>
            </a:prstGeom>
            <a:noFill/>
            <a:ln w="25400" cap="flat" cmpd="sng" algn="ctr">
              <a:noFill/>
              <a:prstDash val="solid"/>
            </a:ln>
            <a:effectLst/>
          </p:spPr>
          <p:txBody>
            <a:bodyPr lIns="91440" tIns="91440" rIns="91440" bIns="91440" rtlCol="0" anchor="t"/>
            <a:lstStyle/>
            <a:p>
              <a:pPr marL="0" marR="0" lvl="0" indent="0" algn="r" defTabSz="914400" rtl="1" eaLnBrk="1" fontAlgn="t"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Experience</a:t>
              </a:r>
              <a:endParaRPr kumimoji="0" lang="en-IN"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681DA54-F7E8-4DB0-AFEE-161C38430159}"/>
                </a:ext>
              </a:extLst>
            </p:cNvPr>
            <p:cNvSpPr/>
            <p:nvPr/>
          </p:nvSpPr>
          <p:spPr>
            <a:xfrm>
              <a:off x="2923301" y="3925749"/>
              <a:ext cx="2123380" cy="572040"/>
            </a:xfrm>
            <a:prstGeom prst="rect">
              <a:avLst/>
            </a:prstGeom>
            <a:noFill/>
            <a:ln w="25400" cap="flat" cmpd="sng" algn="ctr">
              <a:noFill/>
              <a:prstDash val="solid"/>
            </a:ln>
            <a:effectLst/>
          </p:spPr>
          <p:txBody>
            <a:bodyPr lIns="91440" tIns="91440" rIns="91440" bIns="91440" rtlCol="0" anchor="t"/>
            <a:lstStyle/>
            <a:p>
              <a:pPr marL="0" marR="0" lvl="0" indent="0" algn="r" defTabSz="914400" rtl="1" eaLnBrk="1" fontAlgn="t"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Innovation</a:t>
              </a:r>
              <a:endParaRPr kumimoji="0" lang="en-IN"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C764D52F-0E3A-4177-B913-6A269FF7EDCA}"/>
                </a:ext>
              </a:extLst>
            </p:cNvPr>
            <p:cNvSpPr/>
            <p:nvPr/>
          </p:nvSpPr>
          <p:spPr>
            <a:xfrm>
              <a:off x="650609" y="3925749"/>
              <a:ext cx="2123380" cy="572040"/>
            </a:xfrm>
            <a:prstGeom prst="rect">
              <a:avLst/>
            </a:prstGeom>
            <a:noFill/>
            <a:ln w="25400" cap="flat" cmpd="sng" algn="ctr">
              <a:noFill/>
              <a:prstDash val="solid"/>
            </a:ln>
            <a:effectLst/>
          </p:spPr>
          <p:txBody>
            <a:bodyPr lIns="91440" tIns="91440" rIns="91440" bIns="91440" rtlCol="0" anchor="t"/>
            <a:lstStyle/>
            <a:p>
              <a:pPr marL="0" marR="0" lvl="0" indent="0" algn="r" defTabSz="914400" rtl="1" eaLnBrk="1" fontAlgn="t"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Strategy</a:t>
              </a:r>
              <a:endParaRPr kumimoji="0" lang="en-IN"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49" name="Straight Connector 48">
              <a:extLst>
                <a:ext uri="{FF2B5EF4-FFF2-40B4-BE49-F238E27FC236}">
                  <a16:creationId xmlns:a16="http://schemas.microsoft.com/office/drawing/2014/main" id="{A2328D31-817B-4569-B73C-35768BA50626}"/>
                </a:ext>
              </a:extLst>
            </p:cNvPr>
            <p:cNvCxnSpPr>
              <a:cxnSpLocks/>
            </p:cNvCxnSpPr>
            <p:nvPr/>
          </p:nvCxnSpPr>
          <p:spPr>
            <a:xfrm>
              <a:off x="11869697" y="4661163"/>
              <a:ext cx="0" cy="83315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AD2DEF9-DB14-4CFE-88E8-A2A1D0B770A0}"/>
                </a:ext>
              </a:extLst>
            </p:cNvPr>
            <p:cNvCxnSpPr>
              <a:cxnSpLocks/>
            </p:cNvCxnSpPr>
            <p:nvPr/>
          </p:nvCxnSpPr>
          <p:spPr>
            <a:xfrm>
              <a:off x="9595181" y="4661163"/>
              <a:ext cx="0" cy="83315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C8E9604-F2D1-436F-BB31-37DE241ADEA2}"/>
                </a:ext>
              </a:extLst>
            </p:cNvPr>
            <p:cNvCxnSpPr>
              <a:cxnSpLocks/>
            </p:cNvCxnSpPr>
            <p:nvPr/>
          </p:nvCxnSpPr>
          <p:spPr>
            <a:xfrm>
              <a:off x="7318137" y="4661163"/>
              <a:ext cx="0" cy="83315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DD3DB5B-8CF4-441D-9566-8E0BAEAB1889}"/>
                </a:ext>
              </a:extLst>
            </p:cNvPr>
            <p:cNvCxnSpPr>
              <a:cxnSpLocks/>
            </p:cNvCxnSpPr>
            <p:nvPr/>
          </p:nvCxnSpPr>
          <p:spPr>
            <a:xfrm>
              <a:off x="5034217" y="4661163"/>
              <a:ext cx="0" cy="83315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6185E5-AFF1-48FE-ADE2-26A95004BDEB}"/>
                </a:ext>
              </a:extLst>
            </p:cNvPr>
            <p:cNvCxnSpPr>
              <a:cxnSpLocks/>
            </p:cNvCxnSpPr>
            <p:nvPr/>
          </p:nvCxnSpPr>
          <p:spPr>
            <a:xfrm>
              <a:off x="2771166" y="4661163"/>
              <a:ext cx="0" cy="83315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94678920-718B-4E77-953B-3BAA971AE188}"/>
              </a:ext>
            </a:extLst>
          </p:cNvPr>
          <p:cNvSpPr/>
          <p:nvPr/>
        </p:nvSpPr>
        <p:spPr>
          <a:xfrm>
            <a:off x="3693557" y="1315425"/>
            <a:ext cx="8199120" cy="349914"/>
          </a:xfrm>
          <a:prstGeom prst="rect">
            <a:avLst/>
          </a:prstGeom>
        </p:spPr>
        <p:txBody>
          <a:bodyPr vert="horz" lIns="0" tIns="0" rIns="0" bIns="0" rtlCol="1" anchor="t"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חמשת תחומי השירות העיקריים בהם </a:t>
            </a:r>
            <a:r>
              <a:rPr kumimoji="0" lang="en-US"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mn-cs"/>
              </a:rPr>
              <a:t>EY</a:t>
            </a:r>
            <a:r>
              <a:rPr kumimoji="0" lang="he-IL"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 מתמקדת</a:t>
            </a:r>
            <a:endParaRPr kumimoji="0" lang="en-US"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974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2" name="Picture 101">
            <a:extLst>
              <a:ext uri="{FF2B5EF4-FFF2-40B4-BE49-F238E27FC236}">
                <a16:creationId xmlns:a16="http://schemas.microsoft.com/office/drawing/2014/main" id="{61B5FB6F-6266-40D4-865A-2D243F989FC1}"/>
              </a:ext>
            </a:extLst>
          </p:cNvPr>
          <p:cNvPicPr>
            <a:picLocks noChangeAspect="1"/>
          </p:cNvPicPr>
          <p:nvPr/>
        </p:nvPicPr>
        <p:blipFill>
          <a:blip r:embed="rId5"/>
          <a:stretch>
            <a:fillRect/>
          </a:stretch>
        </p:blipFill>
        <p:spPr>
          <a:xfrm>
            <a:off x="8605832" y="6202172"/>
            <a:ext cx="3136900" cy="5461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היכרות</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מרכז מחקר וידע</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grpSp>
        <p:nvGrpSpPr>
          <p:cNvPr id="23" name="Group 22">
            <a:extLst>
              <a:ext uri="{FF2B5EF4-FFF2-40B4-BE49-F238E27FC236}">
                <a16:creationId xmlns:a16="http://schemas.microsoft.com/office/drawing/2014/main" id="{46A62069-EAA1-4D01-83FA-BB3FFCD70276}"/>
              </a:ext>
            </a:extLst>
          </p:cNvPr>
          <p:cNvGrpSpPr/>
          <p:nvPr/>
        </p:nvGrpSpPr>
        <p:grpSpPr>
          <a:xfrm>
            <a:off x="1441119" y="1961474"/>
            <a:ext cx="9510756" cy="4023888"/>
            <a:chOff x="861359" y="2195279"/>
            <a:chExt cx="10473293" cy="3973621"/>
          </a:xfrm>
        </p:grpSpPr>
        <p:pic>
          <p:nvPicPr>
            <p:cNvPr id="24" name="Picture 23">
              <a:extLst>
                <a:ext uri="{FF2B5EF4-FFF2-40B4-BE49-F238E27FC236}">
                  <a16:creationId xmlns:a16="http://schemas.microsoft.com/office/drawing/2014/main" id="{2D1B08BA-FB2B-4784-976E-D23F811743C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48263" y="2976935"/>
              <a:ext cx="2286389" cy="2691532"/>
            </a:xfrm>
            <a:prstGeom prst="rect">
              <a:avLst/>
            </a:prstGeom>
            <a:effectLst>
              <a:outerShdw blurRad="165100" dist="76200" dir="21060000" algn="tl" rotWithShape="0">
                <a:prstClr val="black">
                  <a:alpha val="23000"/>
                </a:prstClr>
              </a:outerShdw>
            </a:effectLst>
          </p:spPr>
        </p:pic>
        <p:pic>
          <p:nvPicPr>
            <p:cNvPr id="25" name="Picture 24">
              <a:extLst>
                <a:ext uri="{FF2B5EF4-FFF2-40B4-BE49-F238E27FC236}">
                  <a16:creationId xmlns:a16="http://schemas.microsoft.com/office/drawing/2014/main" id="{B6CA36A5-D6A3-45B0-93E0-3EBDBBEF5F6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91976" y="2735015"/>
              <a:ext cx="2381780" cy="2960685"/>
            </a:xfrm>
            <a:prstGeom prst="rect">
              <a:avLst/>
            </a:prstGeom>
            <a:effectLst>
              <a:outerShdw blurRad="165100" dist="76200" dir="21060000" algn="tl" rotWithShape="0">
                <a:prstClr val="black">
                  <a:alpha val="23000"/>
                </a:prstClr>
              </a:outerShdw>
            </a:effectLst>
          </p:spPr>
        </p:pic>
        <p:pic>
          <p:nvPicPr>
            <p:cNvPr id="26" name="Picture 25">
              <a:extLst>
                <a:ext uri="{FF2B5EF4-FFF2-40B4-BE49-F238E27FC236}">
                  <a16:creationId xmlns:a16="http://schemas.microsoft.com/office/drawing/2014/main" id="{1BCB670B-6898-42CD-8A91-41861B6DA5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35579" y="2485963"/>
              <a:ext cx="2724082" cy="3283986"/>
            </a:xfrm>
            <a:prstGeom prst="rect">
              <a:avLst/>
            </a:prstGeom>
            <a:effectLst>
              <a:outerShdw blurRad="165100" dist="76200" dir="21060000" algn="tl" rotWithShape="0">
                <a:prstClr val="black">
                  <a:alpha val="23000"/>
                </a:prstClr>
              </a:outerShdw>
            </a:effectLst>
          </p:spPr>
        </p:pic>
        <p:pic>
          <p:nvPicPr>
            <p:cNvPr id="27" name="Picture 26">
              <a:extLst>
                <a:ext uri="{FF2B5EF4-FFF2-40B4-BE49-F238E27FC236}">
                  <a16:creationId xmlns:a16="http://schemas.microsoft.com/office/drawing/2014/main" id="{5A946059-FA86-49A6-8C67-9BEC6273052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981528" y="2316108"/>
              <a:ext cx="2971823" cy="3612380"/>
            </a:xfrm>
            <a:prstGeom prst="rect">
              <a:avLst/>
            </a:prstGeom>
            <a:effectLst>
              <a:outerShdw blurRad="165100" dist="76200" dir="21060000" algn="tl" rotWithShape="0">
                <a:prstClr val="black">
                  <a:alpha val="23000"/>
                </a:prstClr>
              </a:outerShdw>
            </a:effectLst>
          </p:spPr>
        </p:pic>
        <p:pic>
          <p:nvPicPr>
            <p:cNvPr id="28" name="Picture 27">
              <a:extLst>
                <a:ext uri="{FF2B5EF4-FFF2-40B4-BE49-F238E27FC236}">
                  <a16:creationId xmlns:a16="http://schemas.microsoft.com/office/drawing/2014/main" id="{65B23134-B66B-479F-B9A9-08726856126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1359" y="2980673"/>
              <a:ext cx="2322803" cy="2714036"/>
            </a:xfrm>
            <a:prstGeom prst="rect">
              <a:avLst/>
            </a:prstGeom>
            <a:effectLst>
              <a:outerShdw blurRad="215900" dist="114300" dir="10620000" algn="t" rotWithShape="0">
                <a:prstClr val="black">
                  <a:alpha val="20000"/>
                </a:prstClr>
              </a:outerShdw>
            </a:effectLst>
          </p:spPr>
        </p:pic>
        <p:pic>
          <p:nvPicPr>
            <p:cNvPr id="29" name="Picture 28">
              <a:extLst>
                <a:ext uri="{FF2B5EF4-FFF2-40B4-BE49-F238E27FC236}">
                  <a16:creationId xmlns:a16="http://schemas.microsoft.com/office/drawing/2014/main" id="{F1F5AC28-A0BB-4FE7-A588-0FA159174AB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772494" y="2722650"/>
              <a:ext cx="2456054" cy="2973052"/>
            </a:xfrm>
            <a:prstGeom prst="rect">
              <a:avLst/>
            </a:prstGeom>
            <a:effectLst>
              <a:outerShdw blurRad="215900" dist="114300" dir="10620000" algn="t" rotWithShape="0">
                <a:prstClr val="black">
                  <a:alpha val="20000"/>
                </a:prstClr>
              </a:outerShdw>
            </a:effectLst>
          </p:spPr>
        </p:pic>
        <p:pic>
          <p:nvPicPr>
            <p:cNvPr id="30" name="Picture 29">
              <a:extLst>
                <a:ext uri="{FF2B5EF4-FFF2-40B4-BE49-F238E27FC236}">
                  <a16:creationId xmlns:a16="http://schemas.microsoft.com/office/drawing/2014/main" id="{25949ADC-9BE4-44D6-8F75-EEABA38B850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71941" y="2485971"/>
              <a:ext cx="2789661" cy="3283984"/>
            </a:xfrm>
            <a:prstGeom prst="rect">
              <a:avLst/>
            </a:prstGeom>
            <a:effectLst>
              <a:outerShdw blurRad="215900" dist="114300" dir="10620000" algn="t" rotWithShape="0">
                <a:prstClr val="black">
                  <a:alpha val="20000"/>
                </a:prstClr>
              </a:outerShdw>
            </a:effectLst>
          </p:spPr>
        </p:pic>
        <p:pic>
          <p:nvPicPr>
            <p:cNvPr id="31" name="Picture 30">
              <a:extLst>
                <a:ext uri="{FF2B5EF4-FFF2-40B4-BE49-F238E27FC236}">
                  <a16:creationId xmlns:a16="http://schemas.microsoft.com/office/drawing/2014/main" id="{F602BB0B-BB25-4F82-A54E-F9F46903D37D}"/>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447109" y="2316109"/>
              <a:ext cx="2987975" cy="3612383"/>
            </a:xfrm>
            <a:prstGeom prst="rect">
              <a:avLst/>
            </a:prstGeom>
            <a:effectLst>
              <a:outerShdw blurRad="215900" dist="114300" dir="10620000" algn="t" rotWithShape="0">
                <a:prstClr val="black">
                  <a:alpha val="20000"/>
                </a:prstClr>
              </a:outerShdw>
            </a:effectLst>
          </p:spPr>
        </p:pic>
        <p:pic>
          <p:nvPicPr>
            <p:cNvPr id="32" name="Picture 31">
              <a:extLst>
                <a:ext uri="{FF2B5EF4-FFF2-40B4-BE49-F238E27FC236}">
                  <a16:creationId xmlns:a16="http://schemas.microsoft.com/office/drawing/2014/main" id="{5234A2E9-FD14-4418-9AC5-877965EA78F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493681" y="2195279"/>
              <a:ext cx="3429250" cy="3973621"/>
            </a:xfrm>
            <a:prstGeom prst="rect">
              <a:avLst/>
            </a:prstGeom>
            <a:effectLst>
              <a:outerShdw blurRad="165100" dist="76200" dir="21060000" algn="tl" rotWithShape="0">
                <a:prstClr val="black">
                  <a:alpha val="23000"/>
                </a:prstClr>
              </a:outerShdw>
            </a:effectLst>
          </p:spPr>
        </p:pic>
      </p:grpSp>
      <p:sp>
        <p:nvSpPr>
          <p:cNvPr id="49" name="Rectangle 48">
            <a:extLst>
              <a:ext uri="{FF2B5EF4-FFF2-40B4-BE49-F238E27FC236}">
                <a16:creationId xmlns:a16="http://schemas.microsoft.com/office/drawing/2014/main" id="{767D5590-34A8-4804-BAF9-9CE139EA9410}"/>
              </a:ext>
            </a:extLst>
          </p:cNvPr>
          <p:cNvSpPr/>
          <p:nvPr/>
        </p:nvSpPr>
        <p:spPr>
          <a:xfrm>
            <a:off x="196337" y="1311049"/>
            <a:ext cx="11712574" cy="338554"/>
          </a:xfrm>
          <a:prstGeom prst="rect">
            <a:avLst/>
          </a:prstGeom>
        </p:spPr>
        <p:txBody>
          <a:bodyPr wrap="square" rIns="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mn-cs"/>
              </a:rPr>
              <a:t>EY</a:t>
            </a:r>
            <a:r>
              <a:rPr kumimoji="0" lang="he-IL"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n-ea"/>
                <a:cs typeface="Arial" panose="020B0604020202020204" pitchFamily="34" charset="0"/>
              </a:rPr>
              <a:t> מפעילה מרכז מחקר וידע אשר מבצע מחקרים בינלאומיים ומפתח וחולק תובנות על הנושאים שמעסיקים ממשלות</a:t>
            </a:r>
          </a:p>
        </p:txBody>
      </p:sp>
    </p:spTree>
    <p:extLst>
      <p:ext uri="{BB962C8B-B14F-4D97-AF65-F5344CB8AC3E}">
        <p14:creationId xmlns:p14="http://schemas.microsoft.com/office/powerpoint/2010/main" val="37752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3"/>
          <a:stretch>
            <a:fillRect/>
          </a:stretch>
        </p:blipFill>
        <p:spPr>
          <a:xfrm flipH="1" flipV="1">
            <a:off x="11589452" y="3134408"/>
            <a:ext cx="622300" cy="37338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231" name="Rectangle 230">
            <a:extLst>
              <a:ext uri="{FF2B5EF4-FFF2-40B4-BE49-F238E27FC236}">
                <a16:creationId xmlns:a16="http://schemas.microsoft.com/office/drawing/2014/main" id="{D159E4EC-F8C6-46EE-B999-9A90F8C44555}"/>
              </a:ext>
            </a:extLst>
          </p:cNvPr>
          <p:cNvSpPr/>
          <p:nvPr/>
        </p:nvSpPr>
        <p:spPr>
          <a:xfrm>
            <a:off x="2130553" y="479292"/>
            <a:ext cx="8501356"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תחום התוכן</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עקרונות מנחים</a:t>
            </a:r>
          </a:p>
        </p:txBody>
      </p:sp>
      <p:pic>
        <p:nvPicPr>
          <p:cNvPr id="57" name="Graphic 56" descr="Group">
            <a:extLst>
              <a:ext uri="{FF2B5EF4-FFF2-40B4-BE49-F238E27FC236}">
                <a16:creationId xmlns:a16="http://schemas.microsoft.com/office/drawing/2014/main" id="{353DFBD8-9AC9-42E6-963A-B530AEAA5E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6749" y="68914"/>
            <a:ext cx="1175928" cy="1175928"/>
          </a:xfrm>
          <a:prstGeom prst="rect">
            <a:avLst/>
          </a:prstGeom>
        </p:spPr>
      </p:pic>
      <p:grpSp>
        <p:nvGrpSpPr>
          <p:cNvPr id="17" name="Group 16">
            <a:extLst>
              <a:ext uri="{FF2B5EF4-FFF2-40B4-BE49-F238E27FC236}">
                <a16:creationId xmlns:a16="http://schemas.microsoft.com/office/drawing/2014/main" id="{43C7F22B-0395-49BF-8DC2-199A2BF6D780}"/>
              </a:ext>
            </a:extLst>
          </p:cNvPr>
          <p:cNvGrpSpPr/>
          <p:nvPr/>
        </p:nvGrpSpPr>
        <p:grpSpPr>
          <a:xfrm>
            <a:off x="7602015" y="1863606"/>
            <a:ext cx="3981115" cy="3170191"/>
            <a:chOff x="7717518" y="1629951"/>
            <a:chExt cx="3981115" cy="3170191"/>
          </a:xfrm>
        </p:grpSpPr>
        <p:sp>
          <p:nvSpPr>
            <p:cNvPr id="18" name="TextBox 17">
              <a:extLst>
                <a:ext uri="{FF2B5EF4-FFF2-40B4-BE49-F238E27FC236}">
                  <a16:creationId xmlns:a16="http://schemas.microsoft.com/office/drawing/2014/main" id="{ED5D8F44-DA90-40E0-95BC-CC791B837DF1}"/>
                </a:ext>
              </a:extLst>
            </p:cNvPr>
            <p:cNvSpPr txBox="1"/>
            <p:nvPr/>
          </p:nvSpPr>
          <p:spPr>
            <a:xfrm>
              <a:off x="7717518" y="1901196"/>
              <a:ext cx="3871931" cy="2898946"/>
            </a:xfrm>
            <a:prstGeom prst="rect">
              <a:avLst/>
            </a:prstGeom>
            <a:solidFill>
              <a:srgbClr val="D4DCE2"/>
            </a:solidFill>
            <a:effectLst>
              <a:outerShdw blurRad="50800" dist="38100" dir="2700000" algn="tl" rotWithShape="0">
                <a:prstClr val="black">
                  <a:alpha val="40000"/>
                </a:prstClr>
              </a:outerShdw>
            </a:effectLst>
          </p:spPr>
          <p:txBody>
            <a:bodyPr wrap="square" lIns="108000" rIns="108000" rtlCol="1">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המטרה</a:t>
              </a:r>
              <a:endPar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לספק תשתית ידע, היכרות והבנת השוק הקיים, ולהוות בסיס למקבלי ההחלטות במשרד ולמובילי המכרז בגיבוש מתווה ההפעלה והעקרונות </a:t>
              </a:r>
              <a:r>
                <a:rPr kumimoji="0" lang="he-IL"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המכרזיים</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להפעלת השירות החדש.</a:t>
              </a:r>
            </a:p>
          </p:txBody>
        </p:sp>
        <p:sp>
          <p:nvSpPr>
            <p:cNvPr id="19" name="Freeform 46">
              <a:extLst>
                <a:ext uri="{FF2B5EF4-FFF2-40B4-BE49-F238E27FC236}">
                  <a16:creationId xmlns:a16="http://schemas.microsoft.com/office/drawing/2014/main" id="{A3314CD1-5649-4E9D-A01E-31167B2E930F}"/>
                </a:ext>
              </a:extLst>
            </p:cNvPr>
            <p:cNvSpPr>
              <a:spLocks noChangeAspect="1" noEditPoints="1"/>
            </p:cNvSpPr>
            <p:nvPr/>
          </p:nvSpPr>
          <p:spPr bwMode="auto">
            <a:xfrm>
              <a:off x="11187177" y="1629951"/>
              <a:ext cx="511456" cy="542489"/>
            </a:xfrm>
            <a:custGeom>
              <a:avLst/>
              <a:gdLst>
                <a:gd name="T0" fmla="*/ 2147483647 w 4760"/>
                <a:gd name="T1" fmla="*/ 2147483647 h 4763"/>
                <a:gd name="T2" fmla="*/ 2147483647 w 4760"/>
                <a:gd name="T3" fmla="*/ 2147483647 h 4763"/>
                <a:gd name="T4" fmla="*/ 2147483647 w 4760"/>
                <a:gd name="T5" fmla="*/ 2147483647 h 4763"/>
                <a:gd name="T6" fmla="*/ 2147483647 w 4760"/>
                <a:gd name="T7" fmla="*/ 2147483647 h 4763"/>
                <a:gd name="T8" fmla="*/ 2147483647 w 4760"/>
                <a:gd name="T9" fmla="*/ 2147483647 h 4763"/>
                <a:gd name="T10" fmla="*/ 2147483647 w 4760"/>
                <a:gd name="T11" fmla="*/ 2147483647 h 4763"/>
                <a:gd name="T12" fmla="*/ 2147483647 w 4760"/>
                <a:gd name="T13" fmla="*/ 2147483647 h 4763"/>
                <a:gd name="T14" fmla="*/ 2147483647 w 4760"/>
                <a:gd name="T15" fmla="*/ 2147483647 h 4763"/>
                <a:gd name="T16" fmla="*/ 2147483647 w 4760"/>
                <a:gd name="T17" fmla="*/ 2147483647 h 4763"/>
                <a:gd name="T18" fmla="*/ 2147483647 w 4760"/>
                <a:gd name="T19" fmla="*/ 2147483647 h 4763"/>
                <a:gd name="T20" fmla="*/ 2147483647 w 4760"/>
                <a:gd name="T21" fmla="*/ 2147483647 h 4763"/>
                <a:gd name="T22" fmla="*/ 2147483647 w 4760"/>
                <a:gd name="T23" fmla="*/ 2147483647 h 4763"/>
                <a:gd name="T24" fmla="*/ 2147483647 w 4760"/>
                <a:gd name="T25" fmla="*/ 2147483647 h 4763"/>
                <a:gd name="T26" fmla="*/ 2147483647 w 4760"/>
                <a:gd name="T27" fmla="*/ 2147483647 h 4763"/>
                <a:gd name="T28" fmla="*/ 2147483647 w 4760"/>
                <a:gd name="T29" fmla="*/ 2147483647 h 4763"/>
                <a:gd name="T30" fmla="*/ 2147483647 w 4760"/>
                <a:gd name="T31" fmla="*/ 2147483647 h 4763"/>
                <a:gd name="T32" fmla="*/ 2147483647 w 4760"/>
                <a:gd name="T33" fmla="*/ 2147483647 h 4763"/>
                <a:gd name="T34" fmla="*/ 2147483647 w 4760"/>
                <a:gd name="T35" fmla="*/ 2147483647 h 4763"/>
                <a:gd name="T36" fmla="*/ 2147483647 w 4760"/>
                <a:gd name="T37" fmla="*/ 2147483647 h 4763"/>
                <a:gd name="T38" fmla="*/ 2147483647 w 4760"/>
                <a:gd name="T39" fmla="*/ 2147483647 h 4763"/>
                <a:gd name="T40" fmla="*/ 2147483647 w 4760"/>
                <a:gd name="T41" fmla="*/ 2147483647 h 4763"/>
                <a:gd name="T42" fmla="*/ 2147483647 w 4760"/>
                <a:gd name="T43" fmla="*/ 2147483647 h 4763"/>
                <a:gd name="T44" fmla="*/ 2147483647 w 4760"/>
                <a:gd name="T45" fmla="*/ 2147483647 h 4763"/>
                <a:gd name="T46" fmla="*/ 2147483647 w 4760"/>
                <a:gd name="T47" fmla="*/ 2147483647 h 4763"/>
                <a:gd name="T48" fmla="*/ 2147483647 w 4760"/>
                <a:gd name="T49" fmla="*/ 2147483647 h 4763"/>
                <a:gd name="T50" fmla="*/ 2147483647 w 4760"/>
                <a:gd name="T51" fmla="*/ 2147483647 h 4763"/>
                <a:gd name="T52" fmla="*/ 2147483647 w 4760"/>
                <a:gd name="T53" fmla="*/ 2147483647 h 4763"/>
                <a:gd name="T54" fmla="*/ 2147483647 w 4760"/>
                <a:gd name="T55" fmla="*/ 2147483647 h 4763"/>
                <a:gd name="T56" fmla="*/ 2147483647 w 4760"/>
                <a:gd name="T57" fmla="*/ 2147483647 h 4763"/>
                <a:gd name="T58" fmla="*/ 2147483647 w 4760"/>
                <a:gd name="T59" fmla="*/ 2147483647 h 4763"/>
                <a:gd name="T60" fmla="*/ 2147483647 w 4760"/>
                <a:gd name="T61" fmla="*/ 2147483647 h 4763"/>
                <a:gd name="T62" fmla="*/ 2147483647 w 4760"/>
                <a:gd name="T63" fmla="*/ 2147483647 h 4763"/>
                <a:gd name="T64" fmla="*/ 2147483647 w 4760"/>
                <a:gd name="T65" fmla="*/ 2147483647 h 4763"/>
                <a:gd name="T66" fmla="*/ 2147483647 w 4760"/>
                <a:gd name="T67" fmla="*/ 2147483647 h 4763"/>
                <a:gd name="T68" fmla="*/ 2147483647 w 4760"/>
                <a:gd name="T69" fmla="*/ 2147483647 h 4763"/>
                <a:gd name="T70" fmla="*/ 2147483647 w 4760"/>
                <a:gd name="T71" fmla="*/ 2147483647 h 4763"/>
                <a:gd name="T72" fmla="*/ 2147483647 w 4760"/>
                <a:gd name="T73" fmla="*/ 2147483647 h 4763"/>
                <a:gd name="T74" fmla="*/ 2147483647 w 4760"/>
                <a:gd name="T75" fmla="*/ 2147483647 h 4763"/>
                <a:gd name="T76" fmla="*/ 2147483647 w 4760"/>
                <a:gd name="T77" fmla="*/ 2147483647 h 4763"/>
                <a:gd name="T78" fmla="*/ 2147483647 w 4760"/>
                <a:gd name="T79" fmla="*/ 2147483647 h 4763"/>
                <a:gd name="T80" fmla="*/ 2147483647 w 4760"/>
                <a:gd name="T81" fmla="*/ 2147483647 h 4763"/>
                <a:gd name="T82" fmla="*/ 2147483647 w 4760"/>
                <a:gd name="T83" fmla="*/ 2147483647 h 4763"/>
                <a:gd name="T84" fmla="*/ 2147483647 w 4760"/>
                <a:gd name="T85" fmla="*/ 2147483647 h 4763"/>
                <a:gd name="T86" fmla="*/ 2147483647 w 4760"/>
                <a:gd name="T87" fmla="*/ 2147483647 h 4763"/>
                <a:gd name="T88" fmla="*/ 2147483647 w 4760"/>
                <a:gd name="T89" fmla="*/ 2147483647 h 4763"/>
                <a:gd name="T90" fmla="*/ 2147483647 w 4760"/>
                <a:gd name="T91" fmla="*/ 2147483647 h 4763"/>
                <a:gd name="T92" fmla="*/ 2147483647 w 4760"/>
                <a:gd name="T93" fmla="*/ 2147483647 h 4763"/>
                <a:gd name="T94" fmla="*/ 2147483647 w 4760"/>
                <a:gd name="T95" fmla="*/ 2147483647 h 4763"/>
                <a:gd name="T96" fmla="*/ 2147483647 w 4760"/>
                <a:gd name="T97" fmla="*/ 2147483647 h 4763"/>
                <a:gd name="T98" fmla="*/ 2147483647 w 4760"/>
                <a:gd name="T99" fmla="*/ 2147483647 h 4763"/>
                <a:gd name="T100" fmla="*/ 2147483647 w 4760"/>
                <a:gd name="T101" fmla="*/ 2147483647 h 4763"/>
                <a:gd name="T102" fmla="*/ 2147483647 w 4760"/>
                <a:gd name="T103" fmla="*/ 2147483647 h 4763"/>
                <a:gd name="T104" fmla="*/ 2147483647 w 4760"/>
                <a:gd name="T105" fmla="*/ 2147483647 h 4763"/>
                <a:gd name="T106" fmla="*/ 2147483647 w 4760"/>
                <a:gd name="T107" fmla="*/ 2147483647 h 4763"/>
                <a:gd name="T108" fmla="*/ 2147483647 w 4760"/>
                <a:gd name="T109" fmla="*/ 2147483647 h 4763"/>
                <a:gd name="T110" fmla="*/ 2147483647 w 4760"/>
                <a:gd name="T111" fmla="*/ 2147483647 h 4763"/>
                <a:gd name="T112" fmla="*/ 2147483647 w 4760"/>
                <a:gd name="T113" fmla="*/ 2147483647 h 4763"/>
                <a:gd name="T114" fmla="*/ 2147483647 w 4760"/>
                <a:gd name="T115" fmla="*/ 2147483647 h 4763"/>
                <a:gd name="T116" fmla="*/ 2147483647 w 4760"/>
                <a:gd name="T117" fmla="*/ 2147483647 h 4763"/>
                <a:gd name="T118" fmla="*/ 2147483647 w 4760"/>
                <a:gd name="T119" fmla="*/ 2147483647 h 4763"/>
                <a:gd name="T120" fmla="*/ 2147483647 w 4760"/>
                <a:gd name="T121" fmla="*/ 2147483647 h 4763"/>
                <a:gd name="T122" fmla="*/ 2147483647 w 4760"/>
                <a:gd name="T123" fmla="*/ 2147483647 h 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60"/>
                <a:gd name="T187" fmla="*/ 0 h 4763"/>
                <a:gd name="T188" fmla="*/ 4760 w 4760"/>
                <a:gd name="T189" fmla="*/ 4763 h 47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60" h="4763">
                  <a:moveTo>
                    <a:pt x="4475" y="765"/>
                  </a:moveTo>
                  <a:lnTo>
                    <a:pt x="4475" y="765"/>
                  </a:lnTo>
                  <a:lnTo>
                    <a:pt x="4460" y="767"/>
                  </a:lnTo>
                  <a:lnTo>
                    <a:pt x="4444" y="769"/>
                  </a:lnTo>
                  <a:lnTo>
                    <a:pt x="4429" y="771"/>
                  </a:lnTo>
                  <a:lnTo>
                    <a:pt x="4413" y="772"/>
                  </a:lnTo>
                  <a:lnTo>
                    <a:pt x="4382" y="771"/>
                  </a:lnTo>
                  <a:lnTo>
                    <a:pt x="4353" y="768"/>
                  </a:lnTo>
                  <a:lnTo>
                    <a:pt x="4323" y="762"/>
                  </a:lnTo>
                  <a:lnTo>
                    <a:pt x="4295" y="754"/>
                  </a:lnTo>
                  <a:lnTo>
                    <a:pt x="4266" y="743"/>
                  </a:lnTo>
                  <a:lnTo>
                    <a:pt x="4239" y="730"/>
                  </a:lnTo>
                  <a:lnTo>
                    <a:pt x="4211" y="716"/>
                  </a:lnTo>
                  <a:lnTo>
                    <a:pt x="4187" y="699"/>
                  </a:lnTo>
                  <a:lnTo>
                    <a:pt x="4162" y="682"/>
                  </a:lnTo>
                  <a:lnTo>
                    <a:pt x="4139" y="663"/>
                  </a:lnTo>
                  <a:lnTo>
                    <a:pt x="4116" y="641"/>
                  </a:lnTo>
                  <a:lnTo>
                    <a:pt x="4096" y="619"/>
                  </a:lnTo>
                  <a:lnTo>
                    <a:pt x="4077" y="595"/>
                  </a:lnTo>
                  <a:lnTo>
                    <a:pt x="4059" y="570"/>
                  </a:lnTo>
                  <a:lnTo>
                    <a:pt x="4044" y="545"/>
                  </a:lnTo>
                  <a:lnTo>
                    <a:pt x="4030" y="519"/>
                  </a:lnTo>
                  <a:lnTo>
                    <a:pt x="4018" y="492"/>
                  </a:lnTo>
                  <a:lnTo>
                    <a:pt x="4007" y="464"/>
                  </a:lnTo>
                  <a:lnTo>
                    <a:pt x="3999" y="437"/>
                  </a:lnTo>
                  <a:lnTo>
                    <a:pt x="3993" y="408"/>
                  </a:lnTo>
                  <a:lnTo>
                    <a:pt x="3989" y="381"/>
                  </a:lnTo>
                  <a:lnTo>
                    <a:pt x="3987" y="353"/>
                  </a:lnTo>
                  <a:lnTo>
                    <a:pt x="3988" y="325"/>
                  </a:lnTo>
                  <a:lnTo>
                    <a:pt x="3992" y="298"/>
                  </a:lnTo>
                  <a:lnTo>
                    <a:pt x="3998" y="271"/>
                  </a:lnTo>
                  <a:lnTo>
                    <a:pt x="4006" y="245"/>
                  </a:lnTo>
                  <a:lnTo>
                    <a:pt x="4012" y="232"/>
                  </a:lnTo>
                  <a:lnTo>
                    <a:pt x="4018" y="218"/>
                  </a:lnTo>
                  <a:lnTo>
                    <a:pt x="4024" y="207"/>
                  </a:lnTo>
                  <a:lnTo>
                    <a:pt x="4032" y="194"/>
                  </a:lnTo>
                  <a:lnTo>
                    <a:pt x="4040" y="182"/>
                  </a:lnTo>
                  <a:lnTo>
                    <a:pt x="4049" y="171"/>
                  </a:lnTo>
                  <a:lnTo>
                    <a:pt x="4059" y="159"/>
                  </a:lnTo>
                  <a:lnTo>
                    <a:pt x="4070" y="148"/>
                  </a:lnTo>
                  <a:lnTo>
                    <a:pt x="4089" y="129"/>
                  </a:lnTo>
                  <a:lnTo>
                    <a:pt x="4112" y="114"/>
                  </a:lnTo>
                  <a:lnTo>
                    <a:pt x="4134" y="101"/>
                  </a:lnTo>
                  <a:lnTo>
                    <a:pt x="4159" y="89"/>
                  </a:lnTo>
                  <a:lnTo>
                    <a:pt x="4184" y="81"/>
                  </a:lnTo>
                  <a:lnTo>
                    <a:pt x="4210" y="74"/>
                  </a:lnTo>
                  <a:lnTo>
                    <a:pt x="4238" y="70"/>
                  </a:lnTo>
                  <a:lnTo>
                    <a:pt x="4265" y="68"/>
                  </a:lnTo>
                  <a:lnTo>
                    <a:pt x="4293" y="68"/>
                  </a:lnTo>
                  <a:lnTo>
                    <a:pt x="4322" y="71"/>
                  </a:lnTo>
                  <a:lnTo>
                    <a:pt x="4350" y="76"/>
                  </a:lnTo>
                  <a:lnTo>
                    <a:pt x="4380" y="83"/>
                  </a:lnTo>
                  <a:lnTo>
                    <a:pt x="4409" y="93"/>
                  </a:lnTo>
                  <a:lnTo>
                    <a:pt x="4436" y="104"/>
                  </a:lnTo>
                  <a:lnTo>
                    <a:pt x="4464" y="119"/>
                  </a:lnTo>
                  <a:lnTo>
                    <a:pt x="4492" y="135"/>
                  </a:lnTo>
                  <a:lnTo>
                    <a:pt x="4439" y="214"/>
                  </a:lnTo>
                  <a:lnTo>
                    <a:pt x="4413" y="198"/>
                  </a:lnTo>
                  <a:lnTo>
                    <a:pt x="4388" y="185"/>
                  </a:lnTo>
                  <a:lnTo>
                    <a:pt x="4363" y="176"/>
                  </a:lnTo>
                  <a:lnTo>
                    <a:pt x="4338" y="167"/>
                  </a:lnTo>
                  <a:lnTo>
                    <a:pt x="4315" y="163"/>
                  </a:lnTo>
                  <a:lnTo>
                    <a:pt x="4292" y="160"/>
                  </a:lnTo>
                  <a:lnTo>
                    <a:pt x="4271" y="159"/>
                  </a:lnTo>
                  <a:lnTo>
                    <a:pt x="4249" y="161"/>
                  </a:lnTo>
                  <a:lnTo>
                    <a:pt x="4229" y="165"/>
                  </a:lnTo>
                  <a:lnTo>
                    <a:pt x="4210" y="171"/>
                  </a:lnTo>
                  <a:lnTo>
                    <a:pt x="4191" y="178"/>
                  </a:lnTo>
                  <a:lnTo>
                    <a:pt x="4175" y="188"/>
                  </a:lnTo>
                  <a:lnTo>
                    <a:pt x="4159" y="198"/>
                  </a:lnTo>
                  <a:lnTo>
                    <a:pt x="4145" y="210"/>
                  </a:lnTo>
                  <a:lnTo>
                    <a:pt x="4132" y="224"/>
                  </a:lnTo>
                  <a:lnTo>
                    <a:pt x="4120" y="240"/>
                  </a:lnTo>
                  <a:lnTo>
                    <a:pt x="4109" y="255"/>
                  </a:lnTo>
                  <a:lnTo>
                    <a:pt x="4101" y="273"/>
                  </a:lnTo>
                  <a:lnTo>
                    <a:pt x="4094" y="292"/>
                  </a:lnTo>
                  <a:lnTo>
                    <a:pt x="4089" y="311"/>
                  </a:lnTo>
                  <a:lnTo>
                    <a:pt x="4086" y="331"/>
                  </a:lnTo>
                  <a:lnTo>
                    <a:pt x="4084" y="353"/>
                  </a:lnTo>
                  <a:lnTo>
                    <a:pt x="4084" y="374"/>
                  </a:lnTo>
                  <a:lnTo>
                    <a:pt x="4087" y="395"/>
                  </a:lnTo>
                  <a:lnTo>
                    <a:pt x="4090" y="418"/>
                  </a:lnTo>
                  <a:lnTo>
                    <a:pt x="4097" y="441"/>
                  </a:lnTo>
                  <a:lnTo>
                    <a:pt x="4106" y="463"/>
                  </a:lnTo>
                  <a:lnTo>
                    <a:pt x="4116" y="486"/>
                  </a:lnTo>
                  <a:lnTo>
                    <a:pt x="4130" y="509"/>
                  </a:lnTo>
                  <a:lnTo>
                    <a:pt x="4146" y="532"/>
                  </a:lnTo>
                  <a:lnTo>
                    <a:pt x="4164" y="555"/>
                  </a:lnTo>
                  <a:lnTo>
                    <a:pt x="4184" y="576"/>
                  </a:lnTo>
                  <a:lnTo>
                    <a:pt x="4201" y="591"/>
                  </a:lnTo>
                  <a:lnTo>
                    <a:pt x="4217" y="606"/>
                  </a:lnTo>
                  <a:lnTo>
                    <a:pt x="4234" y="619"/>
                  </a:lnTo>
                  <a:lnTo>
                    <a:pt x="4252" y="629"/>
                  </a:lnTo>
                  <a:lnTo>
                    <a:pt x="4270" y="640"/>
                  </a:lnTo>
                  <a:lnTo>
                    <a:pt x="4286" y="648"/>
                  </a:lnTo>
                  <a:lnTo>
                    <a:pt x="4304" y="657"/>
                  </a:lnTo>
                  <a:lnTo>
                    <a:pt x="4322" y="663"/>
                  </a:lnTo>
                  <a:lnTo>
                    <a:pt x="4340" y="667"/>
                  </a:lnTo>
                  <a:lnTo>
                    <a:pt x="4357" y="671"/>
                  </a:lnTo>
                  <a:lnTo>
                    <a:pt x="4374" y="674"/>
                  </a:lnTo>
                  <a:lnTo>
                    <a:pt x="4391" y="676"/>
                  </a:lnTo>
                  <a:lnTo>
                    <a:pt x="4407" y="676"/>
                  </a:lnTo>
                  <a:lnTo>
                    <a:pt x="4424" y="676"/>
                  </a:lnTo>
                  <a:lnTo>
                    <a:pt x="4439" y="674"/>
                  </a:lnTo>
                  <a:lnTo>
                    <a:pt x="4455" y="671"/>
                  </a:lnTo>
                  <a:lnTo>
                    <a:pt x="4475" y="765"/>
                  </a:lnTo>
                  <a:close/>
                  <a:moveTo>
                    <a:pt x="2669" y="2745"/>
                  </a:moveTo>
                  <a:lnTo>
                    <a:pt x="2669" y="2745"/>
                  </a:lnTo>
                  <a:lnTo>
                    <a:pt x="2676" y="2780"/>
                  </a:lnTo>
                  <a:lnTo>
                    <a:pt x="2681" y="2814"/>
                  </a:lnTo>
                  <a:lnTo>
                    <a:pt x="2686" y="2849"/>
                  </a:lnTo>
                  <a:lnTo>
                    <a:pt x="2688" y="2884"/>
                  </a:lnTo>
                  <a:lnTo>
                    <a:pt x="2498" y="2884"/>
                  </a:lnTo>
                  <a:lnTo>
                    <a:pt x="2496" y="2857"/>
                  </a:lnTo>
                  <a:lnTo>
                    <a:pt x="2492" y="2831"/>
                  </a:lnTo>
                  <a:lnTo>
                    <a:pt x="2669" y="2745"/>
                  </a:lnTo>
                  <a:close/>
                  <a:moveTo>
                    <a:pt x="2688" y="2979"/>
                  </a:moveTo>
                  <a:lnTo>
                    <a:pt x="2688" y="2979"/>
                  </a:lnTo>
                  <a:lnTo>
                    <a:pt x="2685" y="3020"/>
                  </a:lnTo>
                  <a:lnTo>
                    <a:pt x="2680" y="3060"/>
                  </a:lnTo>
                  <a:lnTo>
                    <a:pt x="2673" y="3101"/>
                  </a:lnTo>
                  <a:lnTo>
                    <a:pt x="2664" y="3139"/>
                  </a:lnTo>
                  <a:lnTo>
                    <a:pt x="2654" y="3178"/>
                  </a:lnTo>
                  <a:lnTo>
                    <a:pt x="2642" y="3215"/>
                  </a:lnTo>
                  <a:lnTo>
                    <a:pt x="2628" y="3251"/>
                  </a:lnTo>
                  <a:lnTo>
                    <a:pt x="2613" y="3287"/>
                  </a:lnTo>
                  <a:lnTo>
                    <a:pt x="2596" y="3323"/>
                  </a:lnTo>
                  <a:lnTo>
                    <a:pt x="2578" y="3357"/>
                  </a:lnTo>
                  <a:lnTo>
                    <a:pt x="2558" y="3390"/>
                  </a:lnTo>
                  <a:lnTo>
                    <a:pt x="2536" y="3422"/>
                  </a:lnTo>
                  <a:lnTo>
                    <a:pt x="2514" y="3453"/>
                  </a:lnTo>
                  <a:lnTo>
                    <a:pt x="2490" y="3483"/>
                  </a:lnTo>
                  <a:lnTo>
                    <a:pt x="2464" y="3511"/>
                  </a:lnTo>
                  <a:lnTo>
                    <a:pt x="2438" y="3540"/>
                  </a:lnTo>
                  <a:lnTo>
                    <a:pt x="2409" y="3566"/>
                  </a:lnTo>
                  <a:lnTo>
                    <a:pt x="2381" y="3591"/>
                  </a:lnTo>
                  <a:lnTo>
                    <a:pt x="2351" y="3616"/>
                  </a:lnTo>
                  <a:lnTo>
                    <a:pt x="2320" y="3638"/>
                  </a:lnTo>
                  <a:lnTo>
                    <a:pt x="2287" y="3660"/>
                  </a:lnTo>
                  <a:lnTo>
                    <a:pt x="2255" y="3679"/>
                  </a:lnTo>
                  <a:lnTo>
                    <a:pt x="2220" y="3698"/>
                  </a:lnTo>
                  <a:lnTo>
                    <a:pt x="2185" y="3714"/>
                  </a:lnTo>
                  <a:lnTo>
                    <a:pt x="2149" y="3730"/>
                  </a:lnTo>
                  <a:lnTo>
                    <a:pt x="2112" y="3743"/>
                  </a:lnTo>
                  <a:lnTo>
                    <a:pt x="2075" y="3755"/>
                  </a:lnTo>
                  <a:lnTo>
                    <a:pt x="2037" y="3766"/>
                  </a:lnTo>
                  <a:lnTo>
                    <a:pt x="1998" y="3774"/>
                  </a:lnTo>
                  <a:lnTo>
                    <a:pt x="1959" y="3781"/>
                  </a:lnTo>
                  <a:lnTo>
                    <a:pt x="1919" y="3786"/>
                  </a:lnTo>
                  <a:lnTo>
                    <a:pt x="1878" y="3789"/>
                  </a:lnTo>
                  <a:lnTo>
                    <a:pt x="1878" y="3599"/>
                  </a:lnTo>
                  <a:lnTo>
                    <a:pt x="1909" y="3596"/>
                  </a:lnTo>
                  <a:lnTo>
                    <a:pt x="1940" y="3592"/>
                  </a:lnTo>
                  <a:lnTo>
                    <a:pt x="1970" y="3586"/>
                  </a:lnTo>
                  <a:lnTo>
                    <a:pt x="1999" y="3579"/>
                  </a:lnTo>
                  <a:lnTo>
                    <a:pt x="2028" y="3571"/>
                  </a:lnTo>
                  <a:lnTo>
                    <a:pt x="2056" y="3561"/>
                  </a:lnTo>
                  <a:lnTo>
                    <a:pt x="2084" y="3551"/>
                  </a:lnTo>
                  <a:lnTo>
                    <a:pt x="2111" y="3539"/>
                  </a:lnTo>
                  <a:lnTo>
                    <a:pt x="2138" y="3526"/>
                  </a:lnTo>
                  <a:lnTo>
                    <a:pt x="2163" y="3511"/>
                  </a:lnTo>
                  <a:lnTo>
                    <a:pt x="2189" y="3497"/>
                  </a:lnTo>
                  <a:lnTo>
                    <a:pt x="2213" y="3481"/>
                  </a:lnTo>
                  <a:lnTo>
                    <a:pt x="2237" y="3463"/>
                  </a:lnTo>
                  <a:lnTo>
                    <a:pt x="2259" y="3445"/>
                  </a:lnTo>
                  <a:lnTo>
                    <a:pt x="2282" y="3426"/>
                  </a:lnTo>
                  <a:lnTo>
                    <a:pt x="2303" y="3406"/>
                  </a:lnTo>
                  <a:lnTo>
                    <a:pt x="2324" y="3384"/>
                  </a:lnTo>
                  <a:lnTo>
                    <a:pt x="2343" y="3362"/>
                  </a:lnTo>
                  <a:lnTo>
                    <a:pt x="2362" y="3339"/>
                  </a:lnTo>
                  <a:lnTo>
                    <a:pt x="2378" y="3315"/>
                  </a:lnTo>
                  <a:lnTo>
                    <a:pt x="2395" y="3291"/>
                  </a:lnTo>
                  <a:lnTo>
                    <a:pt x="2410" y="3266"/>
                  </a:lnTo>
                  <a:lnTo>
                    <a:pt x="2425" y="3239"/>
                  </a:lnTo>
                  <a:lnTo>
                    <a:pt x="2438" y="3213"/>
                  </a:lnTo>
                  <a:lnTo>
                    <a:pt x="2449" y="3186"/>
                  </a:lnTo>
                  <a:lnTo>
                    <a:pt x="2460" y="3159"/>
                  </a:lnTo>
                  <a:lnTo>
                    <a:pt x="2470" y="3130"/>
                  </a:lnTo>
                  <a:lnTo>
                    <a:pt x="2478" y="3101"/>
                  </a:lnTo>
                  <a:lnTo>
                    <a:pt x="2485" y="3071"/>
                  </a:lnTo>
                  <a:lnTo>
                    <a:pt x="2491" y="3041"/>
                  </a:lnTo>
                  <a:lnTo>
                    <a:pt x="2495" y="3010"/>
                  </a:lnTo>
                  <a:lnTo>
                    <a:pt x="2498" y="2979"/>
                  </a:lnTo>
                  <a:lnTo>
                    <a:pt x="2688" y="2979"/>
                  </a:lnTo>
                  <a:close/>
                  <a:moveTo>
                    <a:pt x="1783" y="3789"/>
                  </a:moveTo>
                  <a:lnTo>
                    <a:pt x="1783" y="3789"/>
                  </a:lnTo>
                  <a:lnTo>
                    <a:pt x="1743" y="3786"/>
                  </a:lnTo>
                  <a:lnTo>
                    <a:pt x="1703" y="3781"/>
                  </a:lnTo>
                  <a:lnTo>
                    <a:pt x="1663" y="3774"/>
                  </a:lnTo>
                  <a:lnTo>
                    <a:pt x="1624" y="3766"/>
                  </a:lnTo>
                  <a:lnTo>
                    <a:pt x="1586" y="3755"/>
                  </a:lnTo>
                  <a:lnTo>
                    <a:pt x="1548" y="3743"/>
                  </a:lnTo>
                  <a:lnTo>
                    <a:pt x="1511" y="3729"/>
                  </a:lnTo>
                  <a:lnTo>
                    <a:pt x="1476" y="3713"/>
                  </a:lnTo>
                  <a:lnTo>
                    <a:pt x="1440" y="3697"/>
                  </a:lnTo>
                  <a:lnTo>
                    <a:pt x="1407" y="3679"/>
                  </a:lnTo>
                  <a:lnTo>
                    <a:pt x="1374" y="3659"/>
                  </a:lnTo>
                  <a:lnTo>
                    <a:pt x="1342" y="3637"/>
                  </a:lnTo>
                  <a:lnTo>
                    <a:pt x="1310" y="3615"/>
                  </a:lnTo>
                  <a:lnTo>
                    <a:pt x="1280" y="3590"/>
                  </a:lnTo>
                  <a:lnTo>
                    <a:pt x="1251" y="3565"/>
                  </a:lnTo>
                  <a:lnTo>
                    <a:pt x="1223" y="3539"/>
                  </a:lnTo>
                  <a:lnTo>
                    <a:pt x="1197" y="3510"/>
                  </a:lnTo>
                  <a:lnTo>
                    <a:pt x="1172" y="3482"/>
                  </a:lnTo>
                  <a:lnTo>
                    <a:pt x="1148" y="3452"/>
                  </a:lnTo>
                  <a:lnTo>
                    <a:pt x="1126" y="3420"/>
                  </a:lnTo>
                  <a:lnTo>
                    <a:pt x="1104" y="3388"/>
                  </a:lnTo>
                  <a:lnTo>
                    <a:pt x="1084" y="3355"/>
                  </a:lnTo>
                  <a:lnTo>
                    <a:pt x="1066" y="3321"/>
                  </a:lnTo>
                  <a:lnTo>
                    <a:pt x="1048" y="3286"/>
                  </a:lnTo>
                  <a:lnTo>
                    <a:pt x="1034" y="3250"/>
                  </a:lnTo>
                  <a:lnTo>
                    <a:pt x="1020" y="3213"/>
                  </a:lnTo>
                  <a:lnTo>
                    <a:pt x="1008" y="3177"/>
                  </a:lnTo>
                  <a:lnTo>
                    <a:pt x="997" y="3139"/>
                  </a:lnTo>
                  <a:lnTo>
                    <a:pt x="989" y="3099"/>
                  </a:lnTo>
                  <a:lnTo>
                    <a:pt x="982" y="3060"/>
                  </a:lnTo>
                  <a:lnTo>
                    <a:pt x="977" y="3020"/>
                  </a:lnTo>
                  <a:lnTo>
                    <a:pt x="974" y="2979"/>
                  </a:lnTo>
                  <a:lnTo>
                    <a:pt x="1165" y="2979"/>
                  </a:lnTo>
                  <a:lnTo>
                    <a:pt x="1167" y="3010"/>
                  </a:lnTo>
                  <a:lnTo>
                    <a:pt x="1172" y="3041"/>
                  </a:lnTo>
                  <a:lnTo>
                    <a:pt x="1177" y="3071"/>
                  </a:lnTo>
                  <a:lnTo>
                    <a:pt x="1184" y="3099"/>
                  </a:lnTo>
                  <a:lnTo>
                    <a:pt x="1192" y="3129"/>
                  </a:lnTo>
                  <a:lnTo>
                    <a:pt x="1202" y="3158"/>
                  </a:lnTo>
                  <a:lnTo>
                    <a:pt x="1212" y="3185"/>
                  </a:lnTo>
                  <a:lnTo>
                    <a:pt x="1224" y="3212"/>
                  </a:lnTo>
                  <a:lnTo>
                    <a:pt x="1237" y="3238"/>
                  </a:lnTo>
                  <a:lnTo>
                    <a:pt x="1251" y="3264"/>
                  </a:lnTo>
                  <a:lnTo>
                    <a:pt x="1267" y="3291"/>
                  </a:lnTo>
                  <a:lnTo>
                    <a:pt x="1282" y="3314"/>
                  </a:lnTo>
                  <a:lnTo>
                    <a:pt x="1300" y="3338"/>
                  </a:lnTo>
                  <a:lnTo>
                    <a:pt x="1318" y="3361"/>
                  </a:lnTo>
                  <a:lnTo>
                    <a:pt x="1338" y="3383"/>
                  </a:lnTo>
                  <a:lnTo>
                    <a:pt x="1358" y="3405"/>
                  </a:lnTo>
                  <a:lnTo>
                    <a:pt x="1378" y="3425"/>
                  </a:lnTo>
                  <a:lnTo>
                    <a:pt x="1401" y="3444"/>
                  </a:lnTo>
                  <a:lnTo>
                    <a:pt x="1424" y="3463"/>
                  </a:lnTo>
                  <a:lnTo>
                    <a:pt x="1447" y="3479"/>
                  </a:lnTo>
                  <a:lnTo>
                    <a:pt x="1472" y="3496"/>
                  </a:lnTo>
                  <a:lnTo>
                    <a:pt x="1497" y="3511"/>
                  </a:lnTo>
                  <a:lnTo>
                    <a:pt x="1523" y="3526"/>
                  </a:lnTo>
                  <a:lnTo>
                    <a:pt x="1549" y="3539"/>
                  </a:lnTo>
                  <a:lnTo>
                    <a:pt x="1577" y="3551"/>
                  </a:lnTo>
                  <a:lnTo>
                    <a:pt x="1605" y="3561"/>
                  </a:lnTo>
                  <a:lnTo>
                    <a:pt x="1634" y="3571"/>
                  </a:lnTo>
                  <a:lnTo>
                    <a:pt x="1662" y="3579"/>
                  </a:lnTo>
                  <a:lnTo>
                    <a:pt x="1692" y="3586"/>
                  </a:lnTo>
                  <a:lnTo>
                    <a:pt x="1722" y="3592"/>
                  </a:lnTo>
                  <a:lnTo>
                    <a:pt x="1752" y="3596"/>
                  </a:lnTo>
                  <a:lnTo>
                    <a:pt x="1783" y="3599"/>
                  </a:lnTo>
                  <a:lnTo>
                    <a:pt x="1783" y="3789"/>
                  </a:lnTo>
                  <a:close/>
                  <a:moveTo>
                    <a:pt x="974" y="2884"/>
                  </a:moveTo>
                  <a:lnTo>
                    <a:pt x="974" y="2884"/>
                  </a:lnTo>
                  <a:lnTo>
                    <a:pt x="977" y="2844"/>
                  </a:lnTo>
                  <a:lnTo>
                    <a:pt x="982" y="2804"/>
                  </a:lnTo>
                  <a:lnTo>
                    <a:pt x="989" y="2763"/>
                  </a:lnTo>
                  <a:lnTo>
                    <a:pt x="997" y="2725"/>
                  </a:lnTo>
                  <a:lnTo>
                    <a:pt x="1008" y="2686"/>
                  </a:lnTo>
                  <a:lnTo>
                    <a:pt x="1020" y="2649"/>
                  </a:lnTo>
                  <a:lnTo>
                    <a:pt x="1034" y="2612"/>
                  </a:lnTo>
                  <a:lnTo>
                    <a:pt x="1050" y="2577"/>
                  </a:lnTo>
                  <a:lnTo>
                    <a:pt x="1066" y="2541"/>
                  </a:lnTo>
                  <a:lnTo>
                    <a:pt x="1085" y="2507"/>
                  </a:lnTo>
                  <a:lnTo>
                    <a:pt x="1104" y="2475"/>
                  </a:lnTo>
                  <a:lnTo>
                    <a:pt x="1126" y="2441"/>
                  </a:lnTo>
                  <a:lnTo>
                    <a:pt x="1149" y="2411"/>
                  </a:lnTo>
                  <a:lnTo>
                    <a:pt x="1173" y="2381"/>
                  </a:lnTo>
                  <a:lnTo>
                    <a:pt x="1198" y="2352"/>
                  </a:lnTo>
                  <a:lnTo>
                    <a:pt x="1225" y="2324"/>
                  </a:lnTo>
                  <a:lnTo>
                    <a:pt x="1253" y="2298"/>
                  </a:lnTo>
                  <a:lnTo>
                    <a:pt x="1281" y="2273"/>
                  </a:lnTo>
                  <a:lnTo>
                    <a:pt x="1312" y="2248"/>
                  </a:lnTo>
                  <a:lnTo>
                    <a:pt x="1343" y="2225"/>
                  </a:lnTo>
                  <a:lnTo>
                    <a:pt x="1375" y="2205"/>
                  </a:lnTo>
                  <a:lnTo>
                    <a:pt x="1408" y="2185"/>
                  </a:lnTo>
                  <a:lnTo>
                    <a:pt x="1443" y="2166"/>
                  </a:lnTo>
                  <a:lnTo>
                    <a:pt x="1477" y="2149"/>
                  </a:lnTo>
                  <a:lnTo>
                    <a:pt x="1513" y="2134"/>
                  </a:lnTo>
                  <a:lnTo>
                    <a:pt x="1549" y="2121"/>
                  </a:lnTo>
                  <a:lnTo>
                    <a:pt x="1587" y="2109"/>
                  </a:lnTo>
                  <a:lnTo>
                    <a:pt x="1625" y="2098"/>
                  </a:lnTo>
                  <a:lnTo>
                    <a:pt x="1663" y="2090"/>
                  </a:lnTo>
                  <a:lnTo>
                    <a:pt x="1703" y="2083"/>
                  </a:lnTo>
                  <a:lnTo>
                    <a:pt x="1743" y="2078"/>
                  </a:lnTo>
                  <a:lnTo>
                    <a:pt x="1783" y="2075"/>
                  </a:lnTo>
                  <a:lnTo>
                    <a:pt x="1783" y="2265"/>
                  </a:lnTo>
                  <a:lnTo>
                    <a:pt x="1752" y="2268"/>
                  </a:lnTo>
                  <a:lnTo>
                    <a:pt x="1723" y="2272"/>
                  </a:lnTo>
                  <a:lnTo>
                    <a:pt x="1693" y="2278"/>
                  </a:lnTo>
                  <a:lnTo>
                    <a:pt x="1663" y="2285"/>
                  </a:lnTo>
                  <a:lnTo>
                    <a:pt x="1634" y="2293"/>
                  </a:lnTo>
                  <a:lnTo>
                    <a:pt x="1605" y="2303"/>
                  </a:lnTo>
                  <a:lnTo>
                    <a:pt x="1578" y="2313"/>
                  </a:lnTo>
                  <a:lnTo>
                    <a:pt x="1551" y="2325"/>
                  </a:lnTo>
                  <a:lnTo>
                    <a:pt x="1525" y="2338"/>
                  </a:lnTo>
                  <a:lnTo>
                    <a:pt x="1498" y="2352"/>
                  </a:lnTo>
                  <a:lnTo>
                    <a:pt x="1473" y="2367"/>
                  </a:lnTo>
                  <a:lnTo>
                    <a:pt x="1449" y="2383"/>
                  </a:lnTo>
                  <a:lnTo>
                    <a:pt x="1425" y="2401"/>
                  </a:lnTo>
                  <a:lnTo>
                    <a:pt x="1402" y="2419"/>
                  </a:lnTo>
                  <a:lnTo>
                    <a:pt x="1380" y="2438"/>
                  </a:lnTo>
                  <a:lnTo>
                    <a:pt x="1359" y="2459"/>
                  </a:lnTo>
                  <a:lnTo>
                    <a:pt x="1338" y="2479"/>
                  </a:lnTo>
                  <a:lnTo>
                    <a:pt x="1319" y="2502"/>
                  </a:lnTo>
                  <a:lnTo>
                    <a:pt x="1301" y="2525"/>
                  </a:lnTo>
                  <a:lnTo>
                    <a:pt x="1284" y="2548"/>
                  </a:lnTo>
                  <a:lnTo>
                    <a:pt x="1267" y="2573"/>
                  </a:lnTo>
                  <a:lnTo>
                    <a:pt x="1251" y="2598"/>
                  </a:lnTo>
                  <a:lnTo>
                    <a:pt x="1237" y="2624"/>
                  </a:lnTo>
                  <a:lnTo>
                    <a:pt x="1224" y="2650"/>
                  </a:lnTo>
                  <a:lnTo>
                    <a:pt x="1212" y="2678"/>
                  </a:lnTo>
                  <a:lnTo>
                    <a:pt x="1202" y="2706"/>
                  </a:lnTo>
                  <a:lnTo>
                    <a:pt x="1192" y="2735"/>
                  </a:lnTo>
                  <a:lnTo>
                    <a:pt x="1184" y="2763"/>
                  </a:lnTo>
                  <a:lnTo>
                    <a:pt x="1177" y="2793"/>
                  </a:lnTo>
                  <a:lnTo>
                    <a:pt x="1172" y="2823"/>
                  </a:lnTo>
                  <a:lnTo>
                    <a:pt x="1167" y="2854"/>
                  </a:lnTo>
                  <a:lnTo>
                    <a:pt x="1165" y="2884"/>
                  </a:lnTo>
                  <a:lnTo>
                    <a:pt x="974" y="2884"/>
                  </a:lnTo>
                  <a:close/>
                  <a:moveTo>
                    <a:pt x="3081" y="2436"/>
                  </a:moveTo>
                  <a:lnTo>
                    <a:pt x="3081" y="2436"/>
                  </a:lnTo>
                  <a:lnTo>
                    <a:pt x="3101" y="2488"/>
                  </a:lnTo>
                  <a:lnTo>
                    <a:pt x="3118" y="2542"/>
                  </a:lnTo>
                  <a:lnTo>
                    <a:pt x="3133" y="2597"/>
                  </a:lnTo>
                  <a:lnTo>
                    <a:pt x="3146" y="2653"/>
                  </a:lnTo>
                  <a:lnTo>
                    <a:pt x="3157" y="2710"/>
                  </a:lnTo>
                  <a:lnTo>
                    <a:pt x="3165" y="2767"/>
                  </a:lnTo>
                  <a:lnTo>
                    <a:pt x="3171" y="2825"/>
                  </a:lnTo>
                  <a:lnTo>
                    <a:pt x="3175" y="2884"/>
                  </a:lnTo>
                  <a:lnTo>
                    <a:pt x="2985" y="2884"/>
                  </a:lnTo>
                  <a:lnTo>
                    <a:pt x="2983" y="2845"/>
                  </a:lnTo>
                  <a:lnTo>
                    <a:pt x="2979" y="2806"/>
                  </a:lnTo>
                  <a:lnTo>
                    <a:pt x="2974" y="2768"/>
                  </a:lnTo>
                  <a:lnTo>
                    <a:pt x="2968" y="2730"/>
                  </a:lnTo>
                  <a:lnTo>
                    <a:pt x="2961" y="2692"/>
                  </a:lnTo>
                  <a:lnTo>
                    <a:pt x="2953" y="2654"/>
                  </a:lnTo>
                  <a:lnTo>
                    <a:pt x="2942" y="2617"/>
                  </a:lnTo>
                  <a:lnTo>
                    <a:pt x="2932" y="2582"/>
                  </a:lnTo>
                  <a:lnTo>
                    <a:pt x="3081" y="2436"/>
                  </a:lnTo>
                  <a:close/>
                  <a:moveTo>
                    <a:pt x="3175" y="2979"/>
                  </a:moveTo>
                  <a:lnTo>
                    <a:pt x="3175" y="2979"/>
                  </a:lnTo>
                  <a:lnTo>
                    <a:pt x="3174" y="3013"/>
                  </a:lnTo>
                  <a:lnTo>
                    <a:pt x="3171" y="3045"/>
                  </a:lnTo>
                  <a:lnTo>
                    <a:pt x="3168" y="3078"/>
                  </a:lnTo>
                  <a:lnTo>
                    <a:pt x="3164" y="3110"/>
                  </a:lnTo>
                  <a:lnTo>
                    <a:pt x="3159" y="3142"/>
                  </a:lnTo>
                  <a:lnTo>
                    <a:pt x="3154" y="3174"/>
                  </a:lnTo>
                  <a:lnTo>
                    <a:pt x="3148" y="3205"/>
                  </a:lnTo>
                  <a:lnTo>
                    <a:pt x="3142" y="3237"/>
                  </a:lnTo>
                  <a:lnTo>
                    <a:pt x="3133" y="3268"/>
                  </a:lnTo>
                  <a:lnTo>
                    <a:pt x="3125" y="3299"/>
                  </a:lnTo>
                  <a:lnTo>
                    <a:pt x="3117" y="3329"/>
                  </a:lnTo>
                  <a:lnTo>
                    <a:pt x="3106" y="3359"/>
                  </a:lnTo>
                  <a:lnTo>
                    <a:pt x="3097" y="3389"/>
                  </a:lnTo>
                  <a:lnTo>
                    <a:pt x="3085" y="3419"/>
                  </a:lnTo>
                  <a:lnTo>
                    <a:pt x="3074" y="3447"/>
                  </a:lnTo>
                  <a:lnTo>
                    <a:pt x="3061" y="3477"/>
                  </a:lnTo>
                  <a:lnTo>
                    <a:pt x="3048" y="3504"/>
                  </a:lnTo>
                  <a:lnTo>
                    <a:pt x="3035" y="3533"/>
                  </a:lnTo>
                  <a:lnTo>
                    <a:pt x="3021" y="3561"/>
                  </a:lnTo>
                  <a:lnTo>
                    <a:pt x="3005" y="3589"/>
                  </a:lnTo>
                  <a:lnTo>
                    <a:pt x="2990" y="3615"/>
                  </a:lnTo>
                  <a:lnTo>
                    <a:pt x="2974" y="3642"/>
                  </a:lnTo>
                  <a:lnTo>
                    <a:pt x="2956" y="3668"/>
                  </a:lnTo>
                  <a:lnTo>
                    <a:pt x="2940" y="3693"/>
                  </a:lnTo>
                  <a:lnTo>
                    <a:pt x="2903" y="3744"/>
                  </a:lnTo>
                  <a:lnTo>
                    <a:pt x="2865" y="3792"/>
                  </a:lnTo>
                  <a:lnTo>
                    <a:pt x="2825" y="3839"/>
                  </a:lnTo>
                  <a:lnTo>
                    <a:pt x="2782" y="3883"/>
                  </a:lnTo>
                  <a:lnTo>
                    <a:pt x="2737" y="3926"/>
                  </a:lnTo>
                  <a:lnTo>
                    <a:pt x="2690" y="3966"/>
                  </a:lnTo>
                  <a:lnTo>
                    <a:pt x="2642" y="4005"/>
                  </a:lnTo>
                  <a:lnTo>
                    <a:pt x="2592" y="4041"/>
                  </a:lnTo>
                  <a:lnTo>
                    <a:pt x="2566" y="4059"/>
                  </a:lnTo>
                  <a:lnTo>
                    <a:pt x="2540" y="4075"/>
                  </a:lnTo>
                  <a:lnTo>
                    <a:pt x="2514" y="4091"/>
                  </a:lnTo>
                  <a:lnTo>
                    <a:pt x="2486" y="4106"/>
                  </a:lnTo>
                  <a:lnTo>
                    <a:pt x="2459" y="4122"/>
                  </a:lnTo>
                  <a:lnTo>
                    <a:pt x="2432" y="4136"/>
                  </a:lnTo>
                  <a:lnTo>
                    <a:pt x="2403" y="4149"/>
                  </a:lnTo>
                  <a:lnTo>
                    <a:pt x="2375" y="4162"/>
                  </a:lnTo>
                  <a:lnTo>
                    <a:pt x="2346" y="4175"/>
                  </a:lnTo>
                  <a:lnTo>
                    <a:pt x="2316" y="4186"/>
                  </a:lnTo>
                  <a:lnTo>
                    <a:pt x="2288" y="4198"/>
                  </a:lnTo>
                  <a:lnTo>
                    <a:pt x="2257" y="4207"/>
                  </a:lnTo>
                  <a:lnTo>
                    <a:pt x="2227" y="4218"/>
                  </a:lnTo>
                  <a:lnTo>
                    <a:pt x="2197" y="4226"/>
                  </a:lnTo>
                  <a:lnTo>
                    <a:pt x="2167" y="4235"/>
                  </a:lnTo>
                  <a:lnTo>
                    <a:pt x="2136" y="4243"/>
                  </a:lnTo>
                  <a:lnTo>
                    <a:pt x="2104" y="4249"/>
                  </a:lnTo>
                  <a:lnTo>
                    <a:pt x="2073" y="4255"/>
                  </a:lnTo>
                  <a:lnTo>
                    <a:pt x="2041" y="4261"/>
                  </a:lnTo>
                  <a:lnTo>
                    <a:pt x="2009" y="4265"/>
                  </a:lnTo>
                  <a:lnTo>
                    <a:pt x="1977" y="4269"/>
                  </a:lnTo>
                  <a:lnTo>
                    <a:pt x="1944" y="4273"/>
                  </a:lnTo>
                  <a:lnTo>
                    <a:pt x="1912" y="4275"/>
                  </a:lnTo>
                  <a:lnTo>
                    <a:pt x="1878" y="4276"/>
                  </a:lnTo>
                  <a:lnTo>
                    <a:pt x="1878" y="4086"/>
                  </a:lnTo>
                  <a:lnTo>
                    <a:pt x="1934" y="4083"/>
                  </a:lnTo>
                  <a:lnTo>
                    <a:pt x="1990" y="4077"/>
                  </a:lnTo>
                  <a:lnTo>
                    <a:pt x="2043" y="4067"/>
                  </a:lnTo>
                  <a:lnTo>
                    <a:pt x="2097" y="4056"/>
                  </a:lnTo>
                  <a:lnTo>
                    <a:pt x="2150" y="4042"/>
                  </a:lnTo>
                  <a:lnTo>
                    <a:pt x="2201" y="4027"/>
                  </a:lnTo>
                  <a:lnTo>
                    <a:pt x="2251" y="4008"/>
                  </a:lnTo>
                  <a:lnTo>
                    <a:pt x="2301" y="3988"/>
                  </a:lnTo>
                  <a:lnTo>
                    <a:pt x="2349" y="3965"/>
                  </a:lnTo>
                  <a:lnTo>
                    <a:pt x="2396" y="3940"/>
                  </a:lnTo>
                  <a:lnTo>
                    <a:pt x="2441" y="3913"/>
                  </a:lnTo>
                  <a:lnTo>
                    <a:pt x="2485" y="3883"/>
                  </a:lnTo>
                  <a:lnTo>
                    <a:pt x="2528" y="3852"/>
                  </a:lnTo>
                  <a:lnTo>
                    <a:pt x="2569" y="3820"/>
                  </a:lnTo>
                  <a:lnTo>
                    <a:pt x="2610" y="3786"/>
                  </a:lnTo>
                  <a:lnTo>
                    <a:pt x="2648" y="3749"/>
                  </a:lnTo>
                  <a:lnTo>
                    <a:pt x="2683" y="3711"/>
                  </a:lnTo>
                  <a:lnTo>
                    <a:pt x="2719" y="3672"/>
                  </a:lnTo>
                  <a:lnTo>
                    <a:pt x="2751" y="3630"/>
                  </a:lnTo>
                  <a:lnTo>
                    <a:pt x="2782" y="3587"/>
                  </a:lnTo>
                  <a:lnTo>
                    <a:pt x="2812" y="3543"/>
                  </a:lnTo>
                  <a:lnTo>
                    <a:pt x="2838" y="3497"/>
                  </a:lnTo>
                  <a:lnTo>
                    <a:pt x="2863" y="3451"/>
                  </a:lnTo>
                  <a:lnTo>
                    <a:pt x="2886" y="3402"/>
                  </a:lnTo>
                  <a:lnTo>
                    <a:pt x="2907" y="3353"/>
                  </a:lnTo>
                  <a:lnTo>
                    <a:pt x="2926" y="3302"/>
                  </a:lnTo>
                  <a:lnTo>
                    <a:pt x="2941" y="3251"/>
                  </a:lnTo>
                  <a:lnTo>
                    <a:pt x="2955" y="3198"/>
                  </a:lnTo>
                  <a:lnTo>
                    <a:pt x="2966" y="3144"/>
                  </a:lnTo>
                  <a:lnTo>
                    <a:pt x="2975" y="3091"/>
                  </a:lnTo>
                  <a:lnTo>
                    <a:pt x="2981" y="3035"/>
                  </a:lnTo>
                  <a:lnTo>
                    <a:pt x="2985" y="2979"/>
                  </a:lnTo>
                  <a:lnTo>
                    <a:pt x="3175" y="2979"/>
                  </a:lnTo>
                  <a:close/>
                  <a:moveTo>
                    <a:pt x="1783" y="4276"/>
                  </a:moveTo>
                  <a:lnTo>
                    <a:pt x="1783" y="4276"/>
                  </a:lnTo>
                  <a:lnTo>
                    <a:pt x="1750" y="4275"/>
                  </a:lnTo>
                  <a:lnTo>
                    <a:pt x="1718" y="4273"/>
                  </a:lnTo>
                  <a:lnTo>
                    <a:pt x="1685" y="4269"/>
                  </a:lnTo>
                  <a:lnTo>
                    <a:pt x="1653" y="4265"/>
                  </a:lnTo>
                  <a:lnTo>
                    <a:pt x="1621" y="4261"/>
                  </a:lnTo>
                  <a:lnTo>
                    <a:pt x="1589" y="4255"/>
                  </a:lnTo>
                  <a:lnTo>
                    <a:pt x="1558" y="4249"/>
                  </a:lnTo>
                  <a:lnTo>
                    <a:pt x="1526" y="4242"/>
                  </a:lnTo>
                  <a:lnTo>
                    <a:pt x="1495" y="4235"/>
                  </a:lnTo>
                  <a:lnTo>
                    <a:pt x="1464" y="4226"/>
                  </a:lnTo>
                  <a:lnTo>
                    <a:pt x="1434" y="4217"/>
                  </a:lnTo>
                  <a:lnTo>
                    <a:pt x="1403" y="4207"/>
                  </a:lnTo>
                  <a:lnTo>
                    <a:pt x="1374" y="4198"/>
                  </a:lnTo>
                  <a:lnTo>
                    <a:pt x="1345" y="4186"/>
                  </a:lnTo>
                  <a:lnTo>
                    <a:pt x="1316" y="4174"/>
                  </a:lnTo>
                  <a:lnTo>
                    <a:pt x="1287" y="4162"/>
                  </a:lnTo>
                  <a:lnTo>
                    <a:pt x="1259" y="4149"/>
                  </a:lnTo>
                  <a:lnTo>
                    <a:pt x="1230" y="4136"/>
                  </a:lnTo>
                  <a:lnTo>
                    <a:pt x="1203" y="4122"/>
                  </a:lnTo>
                  <a:lnTo>
                    <a:pt x="1175" y="4106"/>
                  </a:lnTo>
                  <a:lnTo>
                    <a:pt x="1148" y="4091"/>
                  </a:lnTo>
                  <a:lnTo>
                    <a:pt x="1122" y="4074"/>
                  </a:lnTo>
                  <a:lnTo>
                    <a:pt x="1096" y="4058"/>
                  </a:lnTo>
                  <a:lnTo>
                    <a:pt x="1070" y="4041"/>
                  </a:lnTo>
                  <a:lnTo>
                    <a:pt x="1020" y="4004"/>
                  </a:lnTo>
                  <a:lnTo>
                    <a:pt x="971" y="3966"/>
                  </a:lnTo>
                  <a:lnTo>
                    <a:pt x="925" y="3926"/>
                  </a:lnTo>
                  <a:lnTo>
                    <a:pt x="880" y="3883"/>
                  </a:lnTo>
                  <a:lnTo>
                    <a:pt x="837" y="3838"/>
                  </a:lnTo>
                  <a:lnTo>
                    <a:pt x="797" y="3792"/>
                  </a:lnTo>
                  <a:lnTo>
                    <a:pt x="759" y="3743"/>
                  </a:lnTo>
                  <a:lnTo>
                    <a:pt x="722" y="3693"/>
                  </a:lnTo>
                  <a:lnTo>
                    <a:pt x="705" y="3667"/>
                  </a:lnTo>
                  <a:lnTo>
                    <a:pt x="689" y="3641"/>
                  </a:lnTo>
                  <a:lnTo>
                    <a:pt x="672" y="3615"/>
                  </a:lnTo>
                  <a:lnTo>
                    <a:pt x="657" y="3587"/>
                  </a:lnTo>
                  <a:lnTo>
                    <a:pt x="641" y="3560"/>
                  </a:lnTo>
                  <a:lnTo>
                    <a:pt x="627" y="3533"/>
                  </a:lnTo>
                  <a:lnTo>
                    <a:pt x="614" y="3504"/>
                  </a:lnTo>
                  <a:lnTo>
                    <a:pt x="601" y="3476"/>
                  </a:lnTo>
                  <a:lnTo>
                    <a:pt x="589" y="3447"/>
                  </a:lnTo>
                  <a:lnTo>
                    <a:pt x="577" y="3418"/>
                  </a:lnTo>
                  <a:lnTo>
                    <a:pt x="565" y="3388"/>
                  </a:lnTo>
                  <a:lnTo>
                    <a:pt x="556" y="3358"/>
                  </a:lnTo>
                  <a:lnTo>
                    <a:pt x="546" y="3329"/>
                  </a:lnTo>
                  <a:lnTo>
                    <a:pt x="537" y="3298"/>
                  </a:lnTo>
                  <a:lnTo>
                    <a:pt x="528" y="3267"/>
                  </a:lnTo>
                  <a:lnTo>
                    <a:pt x="521" y="3236"/>
                  </a:lnTo>
                  <a:lnTo>
                    <a:pt x="514" y="3205"/>
                  </a:lnTo>
                  <a:lnTo>
                    <a:pt x="508" y="3174"/>
                  </a:lnTo>
                  <a:lnTo>
                    <a:pt x="502" y="3142"/>
                  </a:lnTo>
                  <a:lnTo>
                    <a:pt x="497" y="3110"/>
                  </a:lnTo>
                  <a:lnTo>
                    <a:pt x="494" y="3078"/>
                  </a:lnTo>
                  <a:lnTo>
                    <a:pt x="492" y="3045"/>
                  </a:lnTo>
                  <a:lnTo>
                    <a:pt x="489" y="3013"/>
                  </a:lnTo>
                  <a:lnTo>
                    <a:pt x="487" y="2979"/>
                  </a:lnTo>
                  <a:lnTo>
                    <a:pt x="677" y="2979"/>
                  </a:lnTo>
                  <a:lnTo>
                    <a:pt x="680" y="3035"/>
                  </a:lnTo>
                  <a:lnTo>
                    <a:pt x="687" y="3090"/>
                  </a:lnTo>
                  <a:lnTo>
                    <a:pt x="696" y="3144"/>
                  </a:lnTo>
                  <a:lnTo>
                    <a:pt x="708" y="3198"/>
                  </a:lnTo>
                  <a:lnTo>
                    <a:pt x="721" y="3250"/>
                  </a:lnTo>
                  <a:lnTo>
                    <a:pt x="737" y="3302"/>
                  </a:lnTo>
                  <a:lnTo>
                    <a:pt x="755" y="3352"/>
                  </a:lnTo>
                  <a:lnTo>
                    <a:pt x="775" y="3402"/>
                  </a:lnTo>
                  <a:lnTo>
                    <a:pt x="799" y="3450"/>
                  </a:lnTo>
                  <a:lnTo>
                    <a:pt x="824" y="3497"/>
                  </a:lnTo>
                  <a:lnTo>
                    <a:pt x="850" y="3542"/>
                  </a:lnTo>
                  <a:lnTo>
                    <a:pt x="880" y="3586"/>
                  </a:lnTo>
                  <a:lnTo>
                    <a:pt x="911" y="3629"/>
                  </a:lnTo>
                  <a:lnTo>
                    <a:pt x="943" y="3671"/>
                  </a:lnTo>
                  <a:lnTo>
                    <a:pt x="978" y="3710"/>
                  </a:lnTo>
                  <a:lnTo>
                    <a:pt x="1014" y="3749"/>
                  </a:lnTo>
                  <a:lnTo>
                    <a:pt x="1052" y="3785"/>
                  </a:lnTo>
                  <a:lnTo>
                    <a:pt x="1092" y="3819"/>
                  </a:lnTo>
                  <a:lnTo>
                    <a:pt x="1133" y="3852"/>
                  </a:lnTo>
                  <a:lnTo>
                    <a:pt x="1175" y="3883"/>
                  </a:lnTo>
                  <a:lnTo>
                    <a:pt x="1221" y="3913"/>
                  </a:lnTo>
                  <a:lnTo>
                    <a:pt x="1266" y="3939"/>
                  </a:lnTo>
                  <a:lnTo>
                    <a:pt x="1313" y="3964"/>
                  </a:lnTo>
                  <a:lnTo>
                    <a:pt x="1361" y="3988"/>
                  </a:lnTo>
                  <a:lnTo>
                    <a:pt x="1411" y="4008"/>
                  </a:lnTo>
                  <a:lnTo>
                    <a:pt x="1460" y="4026"/>
                  </a:lnTo>
                  <a:lnTo>
                    <a:pt x="1513" y="4042"/>
                  </a:lnTo>
                  <a:lnTo>
                    <a:pt x="1565" y="4056"/>
                  </a:lnTo>
                  <a:lnTo>
                    <a:pt x="1618" y="4067"/>
                  </a:lnTo>
                  <a:lnTo>
                    <a:pt x="1673" y="4077"/>
                  </a:lnTo>
                  <a:lnTo>
                    <a:pt x="1728" y="4083"/>
                  </a:lnTo>
                  <a:lnTo>
                    <a:pt x="1783" y="4086"/>
                  </a:lnTo>
                  <a:lnTo>
                    <a:pt x="1783" y="4276"/>
                  </a:lnTo>
                  <a:close/>
                  <a:moveTo>
                    <a:pt x="487" y="2884"/>
                  </a:moveTo>
                  <a:lnTo>
                    <a:pt x="487" y="2884"/>
                  </a:lnTo>
                  <a:lnTo>
                    <a:pt x="489" y="2851"/>
                  </a:lnTo>
                  <a:lnTo>
                    <a:pt x="492" y="2819"/>
                  </a:lnTo>
                  <a:lnTo>
                    <a:pt x="494" y="2786"/>
                  </a:lnTo>
                  <a:lnTo>
                    <a:pt x="497" y="2754"/>
                  </a:lnTo>
                  <a:lnTo>
                    <a:pt x="502" y="2722"/>
                  </a:lnTo>
                  <a:lnTo>
                    <a:pt x="508" y="2690"/>
                  </a:lnTo>
                  <a:lnTo>
                    <a:pt x="514" y="2659"/>
                  </a:lnTo>
                  <a:lnTo>
                    <a:pt x="521" y="2627"/>
                  </a:lnTo>
                  <a:lnTo>
                    <a:pt x="528" y="2596"/>
                  </a:lnTo>
                  <a:lnTo>
                    <a:pt x="537" y="2565"/>
                  </a:lnTo>
                  <a:lnTo>
                    <a:pt x="546" y="2535"/>
                  </a:lnTo>
                  <a:lnTo>
                    <a:pt x="556" y="2504"/>
                  </a:lnTo>
                  <a:lnTo>
                    <a:pt x="566" y="2475"/>
                  </a:lnTo>
                  <a:lnTo>
                    <a:pt x="577" y="2445"/>
                  </a:lnTo>
                  <a:lnTo>
                    <a:pt x="589" y="2417"/>
                  </a:lnTo>
                  <a:lnTo>
                    <a:pt x="601" y="2388"/>
                  </a:lnTo>
                  <a:lnTo>
                    <a:pt x="614" y="2360"/>
                  </a:lnTo>
                  <a:lnTo>
                    <a:pt x="628" y="2331"/>
                  </a:lnTo>
                  <a:lnTo>
                    <a:pt x="642" y="2304"/>
                  </a:lnTo>
                  <a:lnTo>
                    <a:pt x="657" y="2276"/>
                  </a:lnTo>
                  <a:lnTo>
                    <a:pt x="672" y="2249"/>
                  </a:lnTo>
                  <a:lnTo>
                    <a:pt x="689" y="2222"/>
                  </a:lnTo>
                  <a:lnTo>
                    <a:pt x="705" y="2196"/>
                  </a:lnTo>
                  <a:lnTo>
                    <a:pt x="723" y="2171"/>
                  </a:lnTo>
                  <a:lnTo>
                    <a:pt x="759" y="2121"/>
                  </a:lnTo>
                  <a:lnTo>
                    <a:pt x="797" y="2072"/>
                  </a:lnTo>
                  <a:lnTo>
                    <a:pt x="838" y="2026"/>
                  </a:lnTo>
                  <a:lnTo>
                    <a:pt x="881" y="1981"/>
                  </a:lnTo>
                  <a:lnTo>
                    <a:pt x="925" y="1938"/>
                  </a:lnTo>
                  <a:lnTo>
                    <a:pt x="971" y="1898"/>
                  </a:lnTo>
                  <a:lnTo>
                    <a:pt x="1020" y="1858"/>
                  </a:lnTo>
                  <a:lnTo>
                    <a:pt x="1071" y="1823"/>
                  </a:lnTo>
                  <a:lnTo>
                    <a:pt x="1096" y="1805"/>
                  </a:lnTo>
                  <a:lnTo>
                    <a:pt x="1122" y="1788"/>
                  </a:lnTo>
                  <a:lnTo>
                    <a:pt x="1149" y="1773"/>
                  </a:lnTo>
                  <a:lnTo>
                    <a:pt x="1175" y="1757"/>
                  </a:lnTo>
                  <a:lnTo>
                    <a:pt x="1203" y="1742"/>
                  </a:lnTo>
                  <a:lnTo>
                    <a:pt x="1231" y="1728"/>
                  </a:lnTo>
                  <a:lnTo>
                    <a:pt x="1259" y="1715"/>
                  </a:lnTo>
                  <a:lnTo>
                    <a:pt x="1287" y="1702"/>
                  </a:lnTo>
                  <a:lnTo>
                    <a:pt x="1317" y="1689"/>
                  </a:lnTo>
                  <a:lnTo>
                    <a:pt x="1345" y="1678"/>
                  </a:lnTo>
                  <a:lnTo>
                    <a:pt x="1375" y="1666"/>
                  </a:lnTo>
                  <a:lnTo>
                    <a:pt x="1405" y="1657"/>
                  </a:lnTo>
                  <a:lnTo>
                    <a:pt x="1434" y="1646"/>
                  </a:lnTo>
                  <a:lnTo>
                    <a:pt x="1465" y="1638"/>
                  </a:lnTo>
                  <a:lnTo>
                    <a:pt x="1496" y="1629"/>
                  </a:lnTo>
                  <a:lnTo>
                    <a:pt x="1527" y="1622"/>
                  </a:lnTo>
                  <a:lnTo>
                    <a:pt x="1558" y="1615"/>
                  </a:lnTo>
                  <a:lnTo>
                    <a:pt x="1590" y="1609"/>
                  </a:lnTo>
                  <a:lnTo>
                    <a:pt x="1621" y="1603"/>
                  </a:lnTo>
                  <a:lnTo>
                    <a:pt x="1653" y="1598"/>
                  </a:lnTo>
                  <a:lnTo>
                    <a:pt x="1686" y="1595"/>
                  </a:lnTo>
                  <a:lnTo>
                    <a:pt x="1718" y="1591"/>
                  </a:lnTo>
                  <a:lnTo>
                    <a:pt x="1750" y="1589"/>
                  </a:lnTo>
                  <a:lnTo>
                    <a:pt x="1783" y="1588"/>
                  </a:lnTo>
                  <a:lnTo>
                    <a:pt x="1783" y="1778"/>
                  </a:lnTo>
                  <a:lnTo>
                    <a:pt x="1728" y="1781"/>
                  </a:lnTo>
                  <a:lnTo>
                    <a:pt x="1673" y="1788"/>
                  </a:lnTo>
                  <a:lnTo>
                    <a:pt x="1618" y="1797"/>
                  </a:lnTo>
                  <a:lnTo>
                    <a:pt x="1565" y="1807"/>
                  </a:lnTo>
                  <a:lnTo>
                    <a:pt x="1513" y="1822"/>
                  </a:lnTo>
                  <a:lnTo>
                    <a:pt x="1462" y="1837"/>
                  </a:lnTo>
                  <a:lnTo>
                    <a:pt x="1411" y="1856"/>
                  </a:lnTo>
                  <a:lnTo>
                    <a:pt x="1362" y="1876"/>
                  </a:lnTo>
                  <a:lnTo>
                    <a:pt x="1313" y="1900"/>
                  </a:lnTo>
                  <a:lnTo>
                    <a:pt x="1267" y="1925"/>
                  </a:lnTo>
                  <a:lnTo>
                    <a:pt x="1221" y="1951"/>
                  </a:lnTo>
                  <a:lnTo>
                    <a:pt x="1177" y="1981"/>
                  </a:lnTo>
                  <a:lnTo>
                    <a:pt x="1134" y="2012"/>
                  </a:lnTo>
                  <a:lnTo>
                    <a:pt x="1092" y="2044"/>
                  </a:lnTo>
                  <a:lnTo>
                    <a:pt x="1053" y="2078"/>
                  </a:lnTo>
                  <a:lnTo>
                    <a:pt x="1015" y="2115"/>
                  </a:lnTo>
                  <a:lnTo>
                    <a:pt x="978" y="2153"/>
                  </a:lnTo>
                  <a:lnTo>
                    <a:pt x="944" y="2193"/>
                  </a:lnTo>
                  <a:lnTo>
                    <a:pt x="911" y="2234"/>
                  </a:lnTo>
                  <a:lnTo>
                    <a:pt x="880" y="2276"/>
                  </a:lnTo>
                  <a:lnTo>
                    <a:pt x="851" y="2320"/>
                  </a:lnTo>
                  <a:lnTo>
                    <a:pt x="824" y="2367"/>
                  </a:lnTo>
                  <a:lnTo>
                    <a:pt x="799" y="2413"/>
                  </a:lnTo>
                  <a:lnTo>
                    <a:pt x="777" y="2462"/>
                  </a:lnTo>
                  <a:lnTo>
                    <a:pt x="755" y="2510"/>
                  </a:lnTo>
                  <a:lnTo>
                    <a:pt x="737" y="2561"/>
                  </a:lnTo>
                  <a:lnTo>
                    <a:pt x="721" y="2612"/>
                  </a:lnTo>
                  <a:lnTo>
                    <a:pt x="708" y="2666"/>
                  </a:lnTo>
                  <a:lnTo>
                    <a:pt x="696" y="2719"/>
                  </a:lnTo>
                  <a:lnTo>
                    <a:pt x="687" y="2773"/>
                  </a:lnTo>
                  <a:lnTo>
                    <a:pt x="680" y="2829"/>
                  </a:lnTo>
                  <a:lnTo>
                    <a:pt x="677" y="2884"/>
                  </a:lnTo>
                  <a:lnTo>
                    <a:pt x="487" y="2884"/>
                  </a:lnTo>
                  <a:close/>
                  <a:moveTo>
                    <a:pt x="1878" y="2075"/>
                  </a:moveTo>
                  <a:lnTo>
                    <a:pt x="1878" y="2075"/>
                  </a:lnTo>
                  <a:lnTo>
                    <a:pt x="1908" y="2077"/>
                  </a:lnTo>
                  <a:lnTo>
                    <a:pt x="1938" y="2080"/>
                  </a:lnTo>
                  <a:lnTo>
                    <a:pt x="1966" y="2084"/>
                  </a:lnTo>
                  <a:lnTo>
                    <a:pt x="1995" y="2089"/>
                  </a:lnTo>
                  <a:lnTo>
                    <a:pt x="2023" y="2095"/>
                  </a:lnTo>
                  <a:lnTo>
                    <a:pt x="2052" y="2102"/>
                  </a:lnTo>
                  <a:lnTo>
                    <a:pt x="2079" y="2110"/>
                  </a:lnTo>
                  <a:lnTo>
                    <a:pt x="2106" y="2118"/>
                  </a:lnTo>
                  <a:lnTo>
                    <a:pt x="2201" y="1921"/>
                  </a:lnTo>
                  <a:lnTo>
                    <a:pt x="2262" y="1861"/>
                  </a:lnTo>
                  <a:lnTo>
                    <a:pt x="2217" y="1843"/>
                  </a:lnTo>
                  <a:lnTo>
                    <a:pt x="2170" y="1828"/>
                  </a:lnTo>
                  <a:lnTo>
                    <a:pt x="2124" y="1814"/>
                  </a:lnTo>
                  <a:lnTo>
                    <a:pt x="2077" y="1803"/>
                  </a:lnTo>
                  <a:lnTo>
                    <a:pt x="2028" y="1794"/>
                  </a:lnTo>
                  <a:lnTo>
                    <a:pt x="1979" y="1786"/>
                  </a:lnTo>
                  <a:lnTo>
                    <a:pt x="1929" y="1781"/>
                  </a:lnTo>
                  <a:lnTo>
                    <a:pt x="1878" y="1778"/>
                  </a:lnTo>
                  <a:lnTo>
                    <a:pt x="1878" y="1588"/>
                  </a:lnTo>
                  <a:lnTo>
                    <a:pt x="1914" y="1590"/>
                  </a:lnTo>
                  <a:lnTo>
                    <a:pt x="1948" y="1592"/>
                  </a:lnTo>
                  <a:lnTo>
                    <a:pt x="1984" y="1596"/>
                  </a:lnTo>
                  <a:lnTo>
                    <a:pt x="2018" y="1600"/>
                  </a:lnTo>
                  <a:lnTo>
                    <a:pt x="2052" y="1605"/>
                  </a:lnTo>
                  <a:lnTo>
                    <a:pt x="2086" y="1611"/>
                  </a:lnTo>
                  <a:lnTo>
                    <a:pt x="2119" y="1619"/>
                  </a:lnTo>
                  <a:lnTo>
                    <a:pt x="2153" y="1626"/>
                  </a:lnTo>
                  <a:lnTo>
                    <a:pt x="2186" y="1634"/>
                  </a:lnTo>
                  <a:lnTo>
                    <a:pt x="2218" y="1643"/>
                  </a:lnTo>
                  <a:lnTo>
                    <a:pt x="2251" y="1654"/>
                  </a:lnTo>
                  <a:lnTo>
                    <a:pt x="2282" y="1665"/>
                  </a:lnTo>
                  <a:lnTo>
                    <a:pt x="2314" y="1677"/>
                  </a:lnTo>
                  <a:lnTo>
                    <a:pt x="2345" y="1689"/>
                  </a:lnTo>
                  <a:lnTo>
                    <a:pt x="2376" y="1702"/>
                  </a:lnTo>
                  <a:lnTo>
                    <a:pt x="2407" y="1716"/>
                  </a:lnTo>
                  <a:lnTo>
                    <a:pt x="2626" y="1496"/>
                  </a:lnTo>
                  <a:lnTo>
                    <a:pt x="2582" y="1472"/>
                  </a:lnTo>
                  <a:lnTo>
                    <a:pt x="2536" y="1450"/>
                  </a:lnTo>
                  <a:lnTo>
                    <a:pt x="2490" y="1429"/>
                  </a:lnTo>
                  <a:lnTo>
                    <a:pt x="2444" y="1408"/>
                  </a:lnTo>
                  <a:lnTo>
                    <a:pt x="2396" y="1391"/>
                  </a:lnTo>
                  <a:lnTo>
                    <a:pt x="2347" y="1374"/>
                  </a:lnTo>
                  <a:lnTo>
                    <a:pt x="2299" y="1358"/>
                  </a:lnTo>
                  <a:lnTo>
                    <a:pt x="2249" y="1344"/>
                  </a:lnTo>
                  <a:lnTo>
                    <a:pt x="2199" y="1332"/>
                  </a:lnTo>
                  <a:lnTo>
                    <a:pt x="2148" y="1320"/>
                  </a:lnTo>
                  <a:lnTo>
                    <a:pt x="2096" y="1312"/>
                  </a:lnTo>
                  <a:lnTo>
                    <a:pt x="2045" y="1304"/>
                  </a:lnTo>
                  <a:lnTo>
                    <a:pt x="1991" y="1298"/>
                  </a:lnTo>
                  <a:lnTo>
                    <a:pt x="1939" y="1294"/>
                  </a:lnTo>
                  <a:lnTo>
                    <a:pt x="1885" y="1292"/>
                  </a:lnTo>
                  <a:lnTo>
                    <a:pt x="1831" y="1291"/>
                  </a:lnTo>
                  <a:lnTo>
                    <a:pt x="1789" y="1291"/>
                  </a:lnTo>
                  <a:lnTo>
                    <a:pt x="1747" y="1293"/>
                  </a:lnTo>
                  <a:lnTo>
                    <a:pt x="1705" y="1296"/>
                  </a:lnTo>
                  <a:lnTo>
                    <a:pt x="1663" y="1299"/>
                  </a:lnTo>
                  <a:lnTo>
                    <a:pt x="1622" y="1304"/>
                  </a:lnTo>
                  <a:lnTo>
                    <a:pt x="1582" y="1310"/>
                  </a:lnTo>
                  <a:lnTo>
                    <a:pt x="1541" y="1316"/>
                  </a:lnTo>
                  <a:lnTo>
                    <a:pt x="1501" y="1324"/>
                  </a:lnTo>
                  <a:lnTo>
                    <a:pt x="1460" y="1332"/>
                  </a:lnTo>
                  <a:lnTo>
                    <a:pt x="1421" y="1342"/>
                  </a:lnTo>
                  <a:lnTo>
                    <a:pt x="1382" y="1353"/>
                  </a:lnTo>
                  <a:lnTo>
                    <a:pt x="1343" y="1364"/>
                  </a:lnTo>
                  <a:lnTo>
                    <a:pt x="1305" y="1376"/>
                  </a:lnTo>
                  <a:lnTo>
                    <a:pt x="1267" y="1391"/>
                  </a:lnTo>
                  <a:lnTo>
                    <a:pt x="1229" y="1405"/>
                  </a:lnTo>
                  <a:lnTo>
                    <a:pt x="1192" y="1419"/>
                  </a:lnTo>
                  <a:lnTo>
                    <a:pt x="1155" y="1436"/>
                  </a:lnTo>
                  <a:lnTo>
                    <a:pt x="1120" y="1452"/>
                  </a:lnTo>
                  <a:lnTo>
                    <a:pt x="1084" y="1470"/>
                  </a:lnTo>
                  <a:lnTo>
                    <a:pt x="1048" y="1489"/>
                  </a:lnTo>
                  <a:lnTo>
                    <a:pt x="1014" y="1508"/>
                  </a:lnTo>
                  <a:lnTo>
                    <a:pt x="980" y="1528"/>
                  </a:lnTo>
                  <a:lnTo>
                    <a:pt x="946" y="1550"/>
                  </a:lnTo>
                  <a:lnTo>
                    <a:pt x="913" y="1571"/>
                  </a:lnTo>
                  <a:lnTo>
                    <a:pt x="881" y="1594"/>
                  </a:lnTo>
                  <a:lnTo>
                    <a:pt x="849" y="1616"/>
                  </a:lnTo>
                  <a:lnTo>
                    <a:pt x="818" y="1641"/>
                  </a:lnTo>
                  <a:lnTo>
                    <a:pt x="787" y="1665"/>
                  </a:lnTo>
                  <a:lnTo>
                    <a:pt x="758" y="1691"/>
                  </a:lnTo>
                  <a:lnTo>
                    <a:pt x="728" y="1717"/>
                  </a:lnTo>
                  <a:lnTo>
                    <a:pt x="699" y="1743"/>
                  </a:lnTo>
                  <a:lnTo>
                    <a:pt x="671" y="1772"/>
                  </a:lnTo>
                  <a:lnTo>
                    <a:pt x="644" y="1799"/>
                  </a:lnTo>
                  <a:lnTo>
                    <a:pt x="616" y="1829"/>
                  </a:lnTo>
                  <a:lnTo>
                    <a:pt x="590" y="1857"/>
                  </a:lnTo>
                  <a:lnTo>
                    <a:pt x="565" y="1888"/>
                  </a:lnTo>
                  <a:lnTo>
                    <a:pt x="540" y="1919"/>
                  </a:lnTo>
                  <a:lnTo>
                    <a:pt x="516" y="1950"/>
                  </a:lnTo>
                  <a:lnTo>
                    <a:pt x="493" y="1982"/>
                  </a:lnTo>
                  <a:lnTo>
                    <a:pt x="470" y="2014"/>
                  </a:lnTo>
                  <a:lnTo>
                    <a:pt x="449" y="2047"/>
                  </a:lnTo>
                  <a:lnTo>
                    <a:pt x="427" y="2080"/>
                  </a:lnTo>
                  <a:lnTo>
                    <a:pt x="407" y="2115"/>
                  </a:lnTo>
                  <a:lnTo>
                    <a:pt x="388" y="2149"/>
                  </a:lnTo>
                  <a:lnTo>
                    <a:pt x="369" y="2185"/>
                  </a:lnTo>
                  <a:lnTo>
                    <a:pt x="351" y="2221"/>
                  </a:lnTo>
                  <a:lnTo>
                    <a:pt x="335" y="2256"/>
                  </a:lnTo>
                  <a:lnTo>
                    <a:pt x="319" y="2293"/>
                  </a:lnTo>
                  <a:lnTo>
                    <a:pt x="304" y="2330"/>
                  </a:lnTo>
                  <a:lnTo>
                    <a:pt x="290" y="2368"/>
                  </a:lnTo>
                  <a:lnTo>
                    <a:pt x="277" y="2406"/>
                  </a:lnTo>
                  <a:lnTo>
                    <a:pt x="264" y="2444"/>
                  </a:lnTo>
                  <a:lnTo>
                    <a:pt x="252" y="2483"/>
                  </a:lnTo>
                  <a:lnTo>
                    <a:pt x="241" y="2522"/>
                  </a:lnTo>
                  <a:lnTo>
                    <a:pt x="232" y="2561"/>
                  </a:lnTo>
                  <a:lnTo>
                    <a:pt x="223" y="2601"/>
                  </a:lnTo>
                  <a:lnTo>
                    <a:pt x="216" y="2641"/>
                  </a:lnTo>
                  <a:lnTo>
                    <a:pt x="209" y="2683"/>
                  </a:lnTo>
                  <a:lnTo>
                    <a:pt x="203" y="2723"/>
                  </a:lnTo>
                  <a:lnTo>
                    <a:pt x="198" y="2764"/>
                  </a:lnTo>
                  <a:lnTo>
                    <a:pt x="195" y="2806"/>
                  </a:lnTo>
                  <a:lnTo>
                    <a:pt x="192" y="2848"/>
                  </a:lnTo>
                  <a:lnTo>
                    <a:pt x="190" y="2889"/>
                  </a:lnTo>
                  <a:lnTo>
                    <a:pt x="190" y="2932"/>
                  </a:lnTo>
                  <a:lnTo>
                    <a:pt x="190" y="2975"/>
                  </a:lnTo>
                  <a:lnTo>
                    <a:pt x="192" y="3016"/>
                  </a:lnTo>
                  <a:lnTo>
                    <a:pt x="195" y="3058"/>
                  </a:lnTo>
                  <a:lnTo>
                    <a:pt x="198" y="3099"/>
                  </a:lnTo>
                  <a:lnTo>
                    <a:pt x="203" y="3141"/>
                  </a:lnTo>
                  <a:lnTo>
                    <a:pt x="209" y="3182"/>
                  </a:lnTo>
                  <a:lnTo>
                    <a:pt x="216" y="3223"/>
                  </a:lnTo>
                  <a:lnTo>
                    <a:pt x="223" y="3263"/>
                  </a:lnTo>
                  <a:lnTo>
                    <a:pt x="232" y="3302"/>
                  </a:lnTo>
                  <a:lnTo>
                    <a:pt x="241" y="3342"/>
                  </a:lnTo>
                  <a:lnTo>
                    <a:pt x="252" y="3381"/>
                  </a:lnTo>
                  <a:lnTo>
                    <a:pt x="264" y="3420"/>
                  </a:lnTo>
                  <a:lnTo>
                    <a:pt x="277" y="3458"/>
                  </a:lnTo>
                  <a:lnTo>
                    <a:pt x="290" y="3496"/>
                  </a:lnTo>
                  <a:lnTo>
                    <a:pt x="304" y="3534"/>
                  </a:lnTo>
                  <a:lnTo>
                    <a:pt x="319" y="3571"/>
                  </a:lnTo>
                  <a:lnTo>
                    <a:pt x="335" y="3608"/>
                  </a:lnTo>
                  <a:lnTo>
                    <a:pt x="351" y="3643"/>
                  </a:lnTo>
                  <a:lnTo>
                    <a:pt x="369" y="3679"/>
                  </a:lnTo>
                  <a:lnTo>
                    <a:pt x="388" y="3714"/>
                  </a:lnTo>
                  <a:lnTo>
                    <a:pt x="407" y="3749"/>
                  </a:lnTo>
                  <a:lnTo>
                    <a:pt x="427" y="3783"/>
                  </a:lnTo>
                  <a:lnTo>
                    <a:pt x="449" y="3817"/>
                  </a:lnTo>
                  <a:lnTo>
                    <a:pt x="470" y="3850"/>
                  </a:lnTo>
                  <a:lnTo>
                    <a:pt x="493" y="3882"/>
                  </a:lnTo>
                  <a:lnTo>
                    <a:pt x="516" y="3914"/>
                  </a:lnTo>
                  <a:lnTo>
                    <a:pt x="540" y="3945"/>
                  </a:lnTo>
                  <a:lnTo>
                    <a:pt x="565" y="3976"/>
                  </a:lnTo>
                  <a:lnTo>
                    <a:pt x="590" y="4007"/>
                  </a:lnTo>
                  <a:lnTo>
                    <a:pt x="616" y="4035"/>
                  </a:lnTo>
                  <a:lnTo>
                    <a:pt x="644" y="4065"/>
                  </a:lnTo>
                  <a:lnTo>
                    <a:pt x="671" y="4092"/>
                  </a:lnTo>
                  <a:lnTo>
                    <a:pt x="699" y="4121"/>
                  </a:lnTo>
                  <a:lnTo>
                    <a:pt x="728" y="4147"/>
                  </a:lnTo>
                  <a:lnTo>
                    <a:pt x="758" y="4173"/>
                  </a:lnTo>
                  <a:lnTo>
                    <a:pt x="787" y="4199"/>
                  </a:lnTo>
                  <a:lnTo>
                    <a:pt x="818" y="4223"/>
                  </a:lnTo>
                  <a:lnTo>
                    <a:pt x="849" y="4248"/>
                  </a:lnTo>
                  <a:lnTo>
                    <a:pt x="881" y="4270"/>
                  </a:lnTo>
                  <a:lnTo>
                    <a:pt x="913" y="4293"/>
                  </a:lnTo>
                  <a:lnTo>
                    <a:pt x="946" y="4315"/>
                  </a:lnTo>
                  <a:lnTo>
                    <a:pt x="980" y="4336"/>
                  </a:lnTo>
                  <a:lnTo>
                    <a:pt x="1014" y="4356"/>
                  </a:lnTo>
                  <a:lnTo>
                    <a:pt x="1048" y="4375"/>
                  </a:lnTo>
                  <a:lnTo>
                    <a:pt x="1084" y="4394"/>
                  </a:lnTo>
                  <a:lnTo>
                    <a:pt x="1120" y="4412"/>
                  </a:lnTo>
                  <a:lnTo>
                    <a:pt x="1155" y="4428"/>
                  </a:lnTo>
                  <a:lnTo>
                    <a:pt x="1192" y="4445"/>
                  </a:lnTo>
                  <a:lnTo>
                    <a:pt x="1229" y="4459"/>
                  </a:lnTo>
                  <a:lnTo>
                    <a:pt x="1267" y="4473"/>
                  </a:lnTo>
                  <a:lnTo>
                    <a:pt x="1305" y="4488"/>
                  </a:lnTo>
                  <a:lnTo>
                    <a:pt x="1343" y="4499"/>
                  </a:lnTo>
                  <a:lnTo>
                    <a:pt x="1382" y="4511"/>
                  </a:lnTo>
                  <a:lnTo>
                    <a:pt x="1421" y="4522"/>
                  </a:lnTo>
                  <a:lnTo>
                    <a:pt x="1460" y="4531"/>
                  </a:lnTo>
                  <a:lnTo>
                    <a:pt x="1501" y="4540"/>
                  </a:lnTo>
                  <a:lnTo>
                    <a:pt x="1541" y="4548"/>
                  </a:lnTo>
                  <a:lnTo>
                    <a:pt x="1582" y="4554"/>
                  </a:lnTo>
                  <a:lnTo>
                    <a:pt x="1622" y="4560"/>
                  </a:lnTo>
                  <a:lnTo>
                    <a:pt x="1663" y="4565"/>
                  </a:lnTo>
                  <a:lnTo>
                    <a:pt x="1705" y="4568"/>
                  </a:lnTo>
                  <a:lnTo>
                    <a:pt x="1747" y="4571"/>
                  </a:lnTo>
                  <a:lnTo>
                    <a:pt x="1789" y="4573"/>
                  </a:lnTo>
                  <a:lnTo>
                    <a:pt x="1831" y="4573"/>
                  </a:lnTo>
                  <a:lnTo>
                    <a:pt x="1874" y="4573"/>
                  </a:lnTo>
                  <a:lnTo>
                    <a:pt x="1915" y="4571"/>
                  </a:lnTo>
                  <a:lnTo>
                    <a:pt x="1958" y="4568"/>
                  </a:lnTo>
                  <a:lnTo>
                    <a:pt x="1999" y="4565"/>
                  </a:lnTo>
                  <a:lnTo>
                    <a:pt x="2040" y="4560"/>
                  </a:lnTo>
                  <a:lnTo>
                    <a:pt x="2081" y="4554"/>
                  </a:lnTo>
                  <a:lnTo>
                    <a:pt x="2122" y="4548"/>
                  </a:lnTo>
                  <a:lnTo>
                    <a:pt x="2162" y="4540"/>
                  </a:lnTo>
                  <a:lnTo>
                    <a:pt x="2201" y="4531"/>
                  </a:lnTo>
                  <a:lnTo>
                    <a:pt x="2242" y="4522"/>
                  </a:lnTo>
                  <a:lnTo>
                    <a:pt x="2281" y="4511"/>
                  </a:lnTo>
                  <a:lnTo>
                    <a:pt x="2319" y="4499"/>
                  </a:lnTo>
                  <a:lnTo>
                    <a:pt x="2358" y="4488"/>
                  </a:lnTo>
                  <a:lnTo>
                    <a:pt x="2395" y="4473"/>
                  </a:lnTo>
                  <a:lnTo>
                    <a:pt x="2433" y="4459"/>
                  </a:lnTo>
                  <a:lnTo>
                    <a:pt x="2470" y="4445"/>
                  </a:lnTo>
                  <a:lnTo>
                    <a:pt x="2506" y="4428"/>
                  </a:lnTo>
                  <a:lnTo>
                    <a:pt x="2542" y="4412"/>
                  </a:lnTo>
                  <a:lnTo>
                    <a:pt x="2578" y="4394"/>
                  </a:lnTo>
                  <a:lnTo>
                    <a:pt x="2613" y="4375"/>
                  </a:lnTo>
                  <a:lnTo>
                    <a:pt x="2648" y="4356"/>
                  </a:lnTo>
                  <a:lnTo>
                    <a:pt x="2682" y="4336"/>
                  </a:lnTo>
                  <a:lnTo>
                    <a:pt x="2715" y="4315"/>
                  </a:lnTo>
                  <a:lnTo>
                    <a:pt x="2749" y="4293"/>
                  </a:lnTo>
                  <a:lnTo>
                    <a:pt x="2781" y="4270"/>
                  </a:lnTo>
                  <a:lnTo>
                    <a:pt x="2813" y="4248"/>
                  </a:lnTo>
                  <a:lnTo>
                    <a:pt x="2845" y="4223"/>
                  </a:lnTo>
                  <a:lnTo>
                    <a:pt x="2875" y="4199"/>
                  </a:lnTo>
                  <a:lnTo>
                    <a:pt x="2905" y="4173"/>
                  </a:lnTo>
                  <a:lnTo>
                    <a:pt x="2935" y="4147"/>
                  </a:lnTo>
                  <a:lnTo>
                    <a:pt x="2964" y="4121"/>
                  </a:lnTo>
                  <a:lnTo>
                    <a:pt x="2992" y="4092"/>
                  </a:lnTo>
                  <a:lnTo>
                    <a:pt x="3019" y="4065"/>
                  </a:lnTo>
                  <a:lnTo>
                    <a:pt x="3045" y="4035"/>
                  </a:lnTo>
                  <a:lnTo>
                    <a:pt x="3072" y="4007"/>
                  </a:lnTo>
                  <a:lnTo>
                    <a:pt x="3098" y="3976"/>
                  </a:lnTo>
                  <a:lnTo>
                    <a:pt x="3123" y="3945"/>
                  </a:lnTo>
                  <a:lnTo>
                    <a:pt x="3146" y="3914"/>
                  </a:lnTo>
                  <a:lnTo>
                    <a:pt x="3169" y="3882"/>
                  </a:lnTo>
                  <a:lnTo>
                    <a:pt x="3192" y="3850"/>
                  </a:lnTo>
                  <a:lnTo>
                    <a:pt x="3214" y="3817"/>
                  </a:lnTo>
                  <a:lnTo>
                    <a:pt x="3234" y="3783"/>
                  </a:lnTo>
                  <a:lnTo>
                    <a:pt x="3254" y="3749"/>
                  </a:lnTo>
                  <a:lnTo>
                    <a:pt x="3275" y="3714"/>
                  </a:lnTo>
                  <a:lnTo>
                    <a:pt x="3292" y="3679"/>
                  </a:lnTo>
                  <a:lnTo>
                    <a:pt x="3310" y="3643"/>
                  </a:lnTo>
                  <a:lnTo>
                    <a:pt x="3327" y="3608"/>
                  </a:lnTo>
                  <a:lnTo>
                    <a:pt x="3344" y="3571"/>
                  </a:lnTo>
                  <a:lnTo>
                    <a:pt x="3359" y="3534"/>
                  </a:lnTo>
                  <a:lnTo>
                    <a:pt x="3373" y="3496"/>
                  </a:lnTo>
                  <a:lnTo>
                    <a:pt x="3386" y="3458"/>
                  </a:lnTo>
                  <a:lnTo>
                    <a:pt x="3398" y="3420"/>
                  </a:lnTo>
                  <a:lnTo>
                    <a:pt x="3410" y="3381"/>
                  </a:lnTo>
                  <a:lnTo>
                    <a:pt x="3421" y="3342"/>
                  </a:lnTo>
                  <a:lnTo>
                    <a:pt x="3430" y="3302"/>
                  </a:lnTo>
                  <a:lnTo>
                    <a:pt x="3439" y="3263"/>
                  </a:lnTo>
                  <a:lnTo>
                    <a:pt x="3447" y="3223"/>
                  </a:lnTo>
                  <a:lnTo>
                    <a:pt x="3454" y="3182"/>
                  </a:lnTo>
                  <a:lnTo>
                    <a:pt x="3459" y="3141"/>
                  </a:lnTo>
                  <a:lnTo>
                    <a:pt x="3463" y="3099"/>
                  </a:lnTo>
                  <a:lnTo>
                    <a:pt x="3467" y="3058"/>
                  </a:lnTo>
                  <a:lnTo>
                    <a:pt x="3471" y="3016"/>
                  </a:lnTo>
                  <a:lnTo>
                    <a:pt x="3472" y="2975"/>
                  </a:lnTo>
                  <a:lnTo>
                    <a:pt x="3472" y="2932"/>
                  </a:lnTo>
                  <a:lnTo>
                    <a:pt x="3472" y="2883"/>
                  </a:lnTo>
                  <a:lnTo>
                    <a:pt x="3469" y="2836"/>
                  </a:lnTo>
                  <a:lnTo>
                    <a:pt x="3466" y="2788"/>
                  </a:lnTo>
                  <a:lnTo>
                    <a:pt x="3461" y="2742"/>
                  </a:lnTo>
                  <a:lnTo>
                    <a:pt x="3455" y="2694"/>
                  </a:lnTo>
                  <a:lnTo>
                    <a:pt x="3448" y="2648"/>
                  </a:lnTo>
                  <a:lnTo>
                    <a:pt x="3440" y="2603"/>
                  </a:lnTo>
                  <a:lnTo>
                    <a:pt x="3429" y="2558"/>
                  </a:lnTo>
                  <a:lnTo>
                    <a:pt x="3418" y="2513"/>
                  </a:lnTo>
                  <a:lnTo>
                    <a:pt x="3405" y="2468"/>
                  </a:lnTo>
                  <a:lnTo>
                    <a:pt x="3392" y="2425"/>
                  </a:lnTo>
                  <a:lnTo>
                    <a:pt x="3378" y="2381"/>
                  </a:lnTo>
                  <a:lnTo>
                    <a:pt x="3361" y="2338"/>
                  </a:lnTo>
                  <a:lnTo>
                    <a:pt x="3345" y="2297"/>
                  </a:lnTo>
                  <a:lnTo>
                    <a:pt x="3327" y="2254"/>
                  </a:lnTo>
                  <a:lnTo>
                    <a:pt x="3307" y="2213"/>
                  </a:lnTo>
                  <a:lnTo>
                    <a:pt x="3449" y="2073"/>
                  </a:lnTo>
                  <a:lnTo>
                    <a:pt x="3474" y="2122"/>
                  </a:lnTo>
                  <a:lnTo>
                    <a:pt x="3498" y="2172"/>
                  </a:lnTo>
                  <a:lnTo>
                    <a:pt x="3519" y="2222"/>
                  </a:lnTo>
                  <a:lnTo>
                    <a:pt x="3539" y="2273"/>
                  </a:lnTo>
                  <a:lnTo>
                    <a:pt x="3558" y="2324"/>
                  </a:lnTo>
                  <a:lnTo>
                    <a:pt x="3576" y="2376"/>
                  </a:lnTo>
                  <a:lnTo>
                    <a:pt x="3593" y="2430"/>
                  </a:lnTo>
                  <a:lnTo>
                    <a:pt x="3607" y="2483"/>
                  </a:lnTo>
                  <a:lnTo>
                    <a:pt x="3619" y="2536"/>
                  </a:lnTo>
                  <a:lnTo>
                    <a:pt x="3631" y="2591"/>
                  </a:lnTo>
                  <a:lnTo>
                    <a:pt x="3640" y="2647"/>
                  </a:lnTo>
                  <a:lnTo>
                    <a:pt x="3649" y="2703"/>
                  </a:lnTo>
                  <a:lnTo>
                    <a:pt x="3655" y="2760"/>
                  </a:lnTo>
                  <a:lnTo>
                    <a:pt x="3658" y="2817"/>
                  </a:lnTo>
                  <a:lnTo>
                    <a:pt x="3662" y="2874"/>
                  </a:lnTo>
                  <a:lnTo>
                    <a:pt x="3662" y="2932"/>
                  </a:lnTo>
                  <a:lnTo>
                    <a:pt x="3662" y="2979"/>
                  </a:lnTo>
                  <a:lnTo>
                    <a:pt x="3659" y="3026"/>
                  </a:lnTo>
                  <a:lnTo>
                    <a:pt x="3657" y="3073"/>
                  </a:lnTo>
                  <a:lnTo>
                    <a:pt x="3652" y="3120"/>
                  </a:lnTo>
                  <a:lnTo>
                    <a:pt x="3647" y="3165"/>
                  </a:lnTo>
                  <a:lnTo>
                    <a:pt x="3642" y="3211"/>
                  </a:lnTo>
                  <a:lnTo>
                    <a:pt x="3633" y="3256"/>
                  </a:lnTo>
                  <a:lnTo>
                    <a:pt x="3625" y="3301"/>
                  </a:lnTo>
                  <a:lnTo>
                    <a:pt x="3615" y="3345"/>
                  </a:lnTo>
                  <a:lnTo>
                    <a:pt x="3605" y="3389"/>
                  </a:lnTo>
                  <a:lnTo>
                    <a:pt x="3593" y="3433"/>
                  </a:lnTo>
                  <a:lnTo>
                    <a:pt x="3580" y="3477"/>
                  </a:lnTo>
                  <a:lnTo>
                    <a:pt x="3566" y="3520"/>
                  </a:lnTo>
                  <a:lnTo>
                    <a:pt x="3551" y="3561"/>
                  </a:lnTo>
                  <a:lnTo>
                    <a:pt x="3535" y="3604"/>
                  </a:lnTo>
                  <a:lnTo>
                    <a:pt x="3518" y="3644"/>
                  </a:lnTo>
                  <a:lnTo>
                    <a:pt x="3500" y="3686"/>
                  </a:lnTo>
                  <a:lnTo>
                    <a:pt x="3481" y="3726"/>
                  </a:lnTo>
                  <a:lnTo>
                    <a:pt x="3462" y="3766"/>
                  </a:lnTo>
                  <a:lnTo>
                    <a:pt x="3441" y="3805"/>
                  </a:lnTo>
                  <a:lnTo>
                    <a:pt x="3420" y="3844"/>
                  </a:lnTo>
                  <a:lnTo>
                    <a:pt x="3397" y="3882"/>
                  </a:lnTo>
                  <a:lnTo>
                    <a:pt x="3373" y="3919"/>
                  </a:lnTo>
                  <a:lnTo>
                    <a:pt x="3349" y="3956"/>
                  </a:lnTo>
                  <a:lnTo>
                    <a:pt x="3325" y="3992"/>
                  </a:lnTo>
                  <a:lnTo>
                    <a:pt x="3298" y="4028"/>
                  </a:lnTo>
                  <a:lnTo>
                    <a:pt x="3272" y="4062"/>
                  </a:lnTo>
                  <a:lnTo>
                    <a:pt x="3244" y="4097"/>
                  </a:lnTo>
                  <a:lnTo>
                    <a:pt x="3215" y="4130"/>
                  </a:lnTo>
                  <a:lnTo>
                    <a:pt x="3187" y="4163"/>
                  </a:lnTo>
                  <a:lnTo>
                    <a:pt x="3157" y="4195"/>
                  </a:lnTo>
                  <a:lnTo>
                    <a:pt x="3126" y="4227"/>
                  </a:lnTo>
                  <a:lnTo>
                    <a:pt x="3094" y="4257"/>
                  </a:lnTo>
                  <a:lnTo>
                    <a:pt x="3062" y="4288"/>
                  </a:lnTo>
                  <a:lnTo>
                    <a:pt x="3029" y="4317"/>
                  </a:lnTo>
                  <a:lnTo>
                    <a:pt x="2996" y="4345"/>
                  </a:lnTo>
                  <a:lnTo>
                    <a:pt x="2961" y="4372"/>
                  </a:lnTo>
                  <a:lnTo>
                    <a:pt x="2927" y="4400"/>
                  </a:lnTo>
                  <a:lnTo>
                    <a:pt x="2891" y="4426"/>
                  </a:lnTo>
                  <a:lnTo>
                    <a:pt x="2854" y="4451"/>
                  </a:lnTo>
                  <a:lnTo>
                    <a:pt x="2818" y="4474"/>
                  </a:lnTo>
                  <a:lnTo>
                    <a:pt x="2781" y="4498"/>
                  </a:lnTo>
                  <a:lnTo>
                    <a:pt x="2743" y="4521"/>
                  </a:lnTo>
                  <a:lnTo>
                    <a:pt x="2704" y="4542"/>
                  </a:lnTo>
                  <a:lnTo>
                    <a:pt x="2664" y="4564"/>
                  </a:lnTo>
                  <a:lnTo>
                    <a:pt x="2625" y="4583"/>
                  </a:lnTo>
                  <a:lnTo>
                    <a:pt x="2585" y="4602"/>
                  </a:lnTo>
                  <a:lnTo>
                    <a:pt x="2544" y="4619"/>
                  </a:lnTo>
                  <a:lnTo>
                    <a:pt x="2503" y="4636"/>
                  </a:lnTo>
                  <a:lnTo>
                    <a:pt x="2460" y="4653"/>
                  </a:lnTo>
                  <a:lnTo>
                    <a:pt x="2419" y="4667"/>
                  </a:lnTo>
                  <a:lnTo>
                    <a:pt x="2376" y="4681"/>
                  </a:lnTo>
                  <a:lnTo>
                    <a:pt x="2332" y="4694"/>
                  </a:lnTo>
                  <a:lnTo>
                    <a:pt x="2289" y="4706"/>
                  </a:lnTo>
                  <a:lnTo>
                    <a:pt x="2245" y="4717"/>
                  </a:lnTo>
                  <a:lnTo>
                    <a:pt x="2200" y="4726"/>
                  </a:lnTo>
                  <a:lnTo>
                    <a:pt x="2155" y="4735"/>
                  </a:lnTo>
                  <a:lnTo>
                    <a:pt x="2110" y="4743"/>
                  </a:lnTo>
                  <a:lnTo>
                    <a:pt x="2065" y="4749"/>
                  </a:lnTo>
                  <a:lnTo>
                    <a:pt x="2018" y="4754"/>
                  </a:lnTo>
                  <a:lnTo>
                    <a:pt x="1972" y="4758"/>
                  </a:lnTo>
                  <a:lnTo>
                    <a:pt x="1926" y="4761"/>
                  </a:lnTo>
                  <a:lnTo>
                    <a:pt x="1878" y="4763"/>
                  </a:lnTo>
                  <a:lnTo>
                    <a:pt x="1831" y="4763"/>
                  </a:lnTo>
                  <a:lnTo>
                    <a:pt x="1783" y="4763"/>
                  </a:lnTo>
                  <a:lnTo>
                    <a:pt x="1737" y="4761"/>
                  </a:lnTo>
                  <a:lnTo>
                    <a:pt x="1691" y="4758"/>
                  </a:lnTo>
                  <a:lnTo>
                    <a:pt x="1644" y="4754"/>
                  </a:lnTo>
                  <a:lnTo>
                    <a:pt x="1598" y="4749"/>
                  </a:lnTo>
                  <a:lnTo>
                    <a:pt x="1552" y="4743"/>
                  </a:lnTo>
                  <a:lnTo>
                    <a:pt x="1507" y="4735"/>
                  </a:lnTo>
                  <a:lnTo>
                    <a:pt x="1462" y="4726"/>
                  </a:lnTo>
                  <a:lnTo>
                    <a:pt x="1418" y="4717"/>
                  </a:lnTo>
                  <a:lnTo>
                    <a:pt x="1374" y="4706"/>
                  </a:lnTo>
                  <a:lnTo>
                    <a:pt x="1330" y="4694"/>
                  </a:lnTo>
                  <a:lnTo>
                    <a:pt x="1287" y="4681"/>
                  </a:lnTo>
                  <a:lnTo>
                    <a:pt x="1244" y="4667"/>
                  </a:lnTo>
                  <a:lnTo>
                    <a:pt x="1202" y="4653"/>
                  </a:lnTo>
                  <a:lnTo>
                    <a:pt x="1160" y="4636"/>
                  </a:lnTo>
                  <a:lnTo>
                    <a:pt x="1118" y="4619"/>
                  </a:lnTo>
                  <a:lnTo>
                    <a:pt x="1078" y="4602"/>
                  </a:lnTo>
                  <a:lnTo>
                    <a:pt x="1038" y="4583"/>
                  </a:lnTo>
                  <a:lnTo>
                    <a:pt x="997" y="4564"/>
                  </a:lnTo>
                  <a:lnTo>
                    <a:pt x="958" y="4542"/>
                  </a:lnTo>
                  <a:lnTo>
                    <a:pt x="920" y="4521"/>
                  </a:lnTo>
                  <a:lnTo>
                    <a:pt x="882" y="4498"/>
                  </a:lnTo>
                  <a:lnTo>
                    <a:pt x="844" y="4474"/>
                  </a:lnTo>
                  <a:lnTo>
                    <a:pt x="807" y="4451"/>
                  </a:lnTo>
                  <a:lnTo>
                    <a:pt x="771" y="4426"/>
                  </a:lnTo>
                  <a:lnTo>
                    <a:pt x="735" y="4400"/>
                  </a:lnTo>
                  <a:lnTo>
                    <a:pt x="701" y="4372"/>
                  </a:lnTo>
                  <a:lnTo>
                    <a:pt x="666" y="4345"/>
                  </a:lnTo>
                  <a:lnTo>
                    <a:pt x="633" y="4317"/>
                  </a:lnTo>
                  <a:lnTo>
                    <a:pt x="600" y="4288"/>
                  </a:lnTo>
                  <a:lnTo>
                    <a:pt x="568" y="4257"/>
                  </a:lnTo>
                  <a:lnTo>
                    <a:pt x="537" y="4227"/>
                  </a:lnTo>
                  <a:lnTo>
                    <a:pt x="506" y="4195"/>
                  </a:lnTo>
                  <a:lnTo>
                    <a:pt x="476" y="4163"/>
                  </a:lnTo>
                  <a:lnTo>
                    <a:pt x="446" y="4130"/>
                  </a:lnTo>
                  <a:lnTo>
                    <a:pt x="418" y="4097"/>
                  </a:lnTo>
                  <a:lnTo>
                    <a:pt x="391" y="4062"/>
                  </a:lnTo>
                  <a:lnTo>
                    <a:pt x="363" y="4028"/>
                  </a:lnTo>
                  <a:lnTo>
                    <a:pt x="338" y="3992"/>
                  </a:lnTo>
                  <a:lnTo>
                    <a:pt x="312" y="3956"/>
                  </a:lnTo>
                  <a:lnTo>
                    <a:pt x="289" y="3919"/>
                  </a:lnTo>
                  <a:lnTo>
                    <a:pt x="265" y="3882"/>
                  </a:lnTo>
                  <a:lnTo>
                    <a:pt x="242" y="3844"/>
                  </a:lnTo>
                  <a:lnTo>
                    <a:pt x="221" y="3805"/>
                  </a:lnTo>
                  <a:lnTo>
                    <a:pt x="201" y="3766"/>
                  </a:lnTo>
                  <a:lnTo>
                    <a:pt x="180" y="3726"/>
                  </a:lnTo>
                  <a:lnTo>
                    <a:pt x="161" y="3686"/>
                  </a:lnTo>
                  <a:lnTo>
                    <a:pt x="144" y="3644"/>
                  </a:lnTo>
                  <a:lnTo>
                    <a:pt x="127" y="3604"/>
                  </a:lnTo>
                  <a:lnTo>
                    <a:pt x="112" y="3561"/>
                  </a:lnTo>
                  <a:lnTo>
                    <a:pt x="96" y="3520"/>
                  </a:lnTo>
                  <a:lnTo>
                    <a:pt x="82" y="3477"/>
                  </a:lnTo>
                  <a:lnTo>
                    <a:pt x="69" y="3433"/>
                  </a:lnTo>
                  <a:lnTo>
                    <a:pt x="58" y="3389"/>
                  </a:lnTo>
                  <a:lnTo>
                    <a:pt x="46" y="3345"/>
                  </a:lnTo>
                  <a:lnTo>
                    <a:pt x="37" y="3301"/>
                  </a:lnTo>
                  <a:lnTo>
                    <a:pt x="28" y="3256"/>
                  </a:lnTo>
                  <a:lnTo>
                    <a:pt x="21" y="3211"/>
                  </a:lnTo>
                  <a:lnTo>
                    <a:pt x="14" y="3165"/>
                  </a:lnTo>
                  <a:lnTo>
                    <a:pt x="9" y="3120"/>
                  </a:lnTo>
                  <a:lnTo>
                    <a:pt x="5" y="3073"/>
                  </a:lnTo>
                  <a:lnTo>
                    <a:pt x="2" y="3026"/>
                  </a:lnTo>
                  <a:lnTo>
                    <a:pt x="0" y="2979"/>
                  </a:lnTo>
                  <a:lnTo>
                    <a:pt x="0" y="2932"/>
                  </a:lnTo>
                  <a:lnTo>
                    <a:pt x="0" y="2884"/>
                  </a:lnTo>
                  <a:lnTo>
                    <a:pt x="2" y="2838"/>
                  </a:lnTo>
                  <a:lnTo>
                    <a:pt x="5" y="2791"/>
                  </a:lnTo>
                  <a:lnTo>
                    <a:pt x="9" y="2744"/>
                  </a:lnTo>
                  <a:lnTo>
                    <a:pt x="14" y="2699"/>
                  </a:lnTo>
                  <a:lnTo>
                    <a:pt x="21" y="2653"/>
                  </a:lnTo>
                  <a:lnTo>
                    <a:pt x="28" y="2608"/>
                  </a:lnTo>
                  <a:lnTo>
                    <a:pt x="37" y="2563"/>
                  </a:lnTo>
                  <a:lnTo>
                    <a:pt x="46" y="2519"/>
                  </a:lnTo>
                  <a:lnTo>
                    <a:pt x="58" y="2475"/>
                  </a:lnTo>
                  <a:lnTo>
                    <a:pt x="69" y="2431"/>
                  </a:lnTo>
                  <a:lnTo>
                    <a:pt x="82" y="2387"/>
                  </a:lnTo>
                  <a:lnTo>
                    <a:pt x="96" y="2344"/>
                  </a:lnTo>
                  <a:lnTo>
                    <a:pt x="112" y="2303"/>
                  </a:lnTo>
                  <a:lnTo>
                    <a:pt x="127" y="2261"/>
                  </a:lnTo>
                  <a:lnTo>
                    <a:pt x="144" y="2219"/>
                  </a:lnTo>
                  <a:lnTo>
                    <a:pt x="161" y="2178"/>
                  </a:lnTo>
                  <a:lnTo>
                    <a:pt x="180" y="2137"/>
                  </a:lnTo>
                  <a:lnTo>
                    <a:pt x="201" y="2098"/>
                  </a:lnTo>
                  <a:lnTo>
                    <a:pt x="221" y="2059"/>
                  </a:lnTo>
                  <a:lnTo>
                    <a:pt x="242" y="2020"/>
                  </a:lnTo>
                  <a:lnTo>
                    <a:pt x="265" y="1982"/>
                  </a:lnTo>
                  <a:lnTo>
                    <a:pt x="289" y="1945"/>
                  </a:lnTo>
                  <a:lnTo>
                    <a:pt x="312" y="1908"/>
                  </a:lnTo>
                  <a:lnTo>
                    <a:pt x="338" y="1871"/>
                  </a:lnTo>
                  <a:lnTo>
                    <a:pt x="363" y="1836"/>
                  </a:lnTo>
                  <a:lnTo>
                    <a:pt x="391" y="1801"/>
                  </a:lnTo>
                  <a:lnTo>
                    <a:pt x="418" y="1767"/>
                  </a:lnTo>
                  <a:lnTo>
                    <a:pt x="446" y="1734"/>
                  </a:lnTo>
                  <a:lnTo>
                    <a:pt x="476" y="1700"/>
                  </a:lnTo>
                  <a:lnTo>
                    <a:pt x="506" y="1668"/>
                  </a:lnTo>
                  <a:lnTo>
                    <a:pt x="537" y="1638"/>
                  </a:lnTo>
                  <a:lnTo>
                    <a:pt x="568" y="1607"/>
                  </a:lnTo>
                  <a:lnTo>
                    <a:pt x="600" y="1576"/>
                  </a:lnTo>
                  <a:lnTo>
                    <a:pt x="633" y="1547"/>
                  </a:lnTo>
                  <a:lnTo>
                    <a:pt x="666" y="1519"/>
                  </a:lnTo>
                  <a:lnTo>
                    <a:pt x="701" y="1491"/>
                  </a:lnTo>
                  <a:lnTo>
                    <a:pt x="735" y="1464"/>
                  </a:lnTo>
                  <a:lnTo>
                    <a:pt x="771" y="1438"/>
                  </a:lnTo>
                  <a:lnTo>
                    <a:pt x="807" y="1413"/>
                  </a:lnTo>
                  <a:lnTo>
                    <a:pt x="844" y="1389"/>
                  </a:lnTo>
                  <a:lnTo>
                    <a:pt x="882" y="1366"/>
                  </a:lnTo>
                  <a:lnTo>
                    <a:pt x="920" y="1343"/>
                  </a:lnTo>
                  <a:lnTo>
                    <a:pt x="958" y="1322"/>
                  </a:lnTo>
                  <a:lnTo>
                    <a:pt x="997" y="1301"/>
                  </a:lnTo>
                  <a:lnTo>
                    <a:pt x="1038" y="1281"/>
                  </a:lnTo>
                  <a:lnTo>
                    <a:pt x="1078" y="1262"/>
                  </a:lnTo>
                  <a:lnTo>
                    <a:pt x="1118" y="1244"/>
                  </a:lnTo>
                  <a:lnTo>
                    <a:pt x="1160" y="1228"/>
                  </a:lnTo>
                  <a:lnTo>
                    <a:pt x="1202" y="1211"/>
                  </a:lnTo>
                  <a:lnTo>
                    <a:pt x="1244" y="1197"/>
                  </a:lnTo>
                  <a:lnTo>
                    <a:pt x="1287" y="1183"/>
                  </a:lnTo>
                  <a:lnTo>
                    <a:pt x="1330" y="1170"/>
                  </a:lnTo>
                  <a:lnTo>
                    <a:pt x="1374" y="1158"/>
                  </a:lnTo>
                  <a:lnTo>
                    <a:pt x="1418" y="1147"/>
                  </a:lnTo>
                  <a:lnTo>
                    <a:pt x="1462" y="1138"/>
                  </a:lnTo>
                  <a:lnTo>
                    <a:pt x="1507" y="1129"/>
                  </a:lnTo>
                  <a:lnTo>
                    <a:pt x="1552" y="1122"/>
                  </a:lnTo>
                  <a:lnTo>
                    <a:pt x="1598" y="1115"/>
                  </a:lnTo>
                  <a:lnTo>
                    <a:pt x="1644" y="1110"/>
                  </a:lnTo>
                  <a:lnTo>
                    <a:pt x="1691" y="1106"/>
                  </a:lnTo>
                  <a:lnTo>
                    <a:pt x="1737" y="1103"/>
                  </a:lnTo>
                  <a:lnTo>
                    <a:pt x="1783" y="1101"/>
                  </a:lnTo>
                  <a:lnTo>
                    <a:pt x="1831" y="1101"/>
                  </a:lnTo>
                  <a:lnTo>
                    <a:pt x="1895" y="1102"/>
                  </a:lnTo>
                  <a:lnTo>
                    <a:pt x="1958" y="1104"/>
                  </a:lnTo>
                  <a:lnTo>
                    <a:pt x="2021" y="1110"/>
                  </a:lnTo>
                  <a:lnTo>
                    <a:pt x="2083" y="1117"/>
                  </a:lnTo>
                  <a:lnTo>
                    <a:pt x="2144" y="1127"/>
                  </a:lnTo>
                  <a:lnTo>
                    <a:pt x="2205" y="1139"/>
                  </a:lnTo>
                  <a:lnTo>
                    <a:pt x="2264" y="1152"/>
                  </a:lnTo>
                  <a:lnTo>
                    <a:pt x="2324" y="1167"/>
                  </a:lnTo>
                  <a:lnTo>
                    <a:pt x="2382" y="1185"/>
                  </a:lnTo>
                  <a:lnTo>
                    <a:pt x="2440" y="1204"/>
                  </a:lnTo>
                  <a:lnTo>
                    <a:pt x="2497" y="1225"/>
                  </a:lnTo>
                  <a:lnTo>
                    <a:pt x="2553" y="1248"/>
                  </a:lnTo>
                  <a:lnTo>
                    <a:pt x="2607" y="1273"/>
                  </a:lnTo>
                  <a:lnTo>
                    <a:pt x="2661" y="1299"/>
                  </a:lnTo>
                  <a:lnTo>
                    <a:pt x="2714" y="1328"/>
                  </a:lnTo>
                  <a:lnTo>
                    <a:pt x="2765" y="1357"/>
                  </a:lnTo>
                  <a:lnTo>
                    <a:pt x="3964" y="158"/>
                  </a:lnTo>
                  <a:lnTo>
                    <a:pt x="4021" y="100"/>
                  </a:lnTo>
                  <a:lnTo>
                    <a:pt x="4037" y="87"/>
                  </a:lnTo>
                  <a:lnTo>
                    <a:pt x="4052" y="74"/>
                  </a:lnTo>
                  <a:lnTo>
                    <a:pt x="4069" y="62"/>
                  </a:lnTo>
                  <a:lnTo>
                    <a:pt x="4086" y="51"/>
                  </a:lnTo>
                  <a:lnTo>
                    <a:pt x="4102" y="40"/>
                  </a:lnTo>
                  <a:lnTo>
                    <a:pt x="4120" y="32"/>
                  </a:lnTo>
                  <a:lnTo>
                    <a:pt x="4138" y="25"/>
                  </a:lnTo>
                  <a:lnTo>
                    <a:pt x="4156" y="18"/>
                  </a:lnTo>
                  <a:lnTo>
                    <a:pt x="4175" y="13"/>
                  </a:lnTo>
                  <a:lnTo>
                    <a:pt x="4194" y="8"/>
                  </a:lnTo>
                  <a:lnTo>
                    <a:pt x="4213" y="5"/>
                  </a:lnTo>
                  <a:lnTo>
                    <a:pt x="4233" y="2"/>
                  </a:lnTo>
                  <a:lnTo>
                    <a:pt x="4252" y="0"/>
                  </a:lnTo>
                  <a:lnTo>
                    <a:pt x="4272" y="0"/>
                  </a:lnTo>
                  <a:lnTo>
                    <a:pt x="4292" y="0"/>
                  </a:lnTo>
                  <a:lnTo>
                    <a:pt x="4312" y="2"/>
                  </a:lnTo>
                  <a:lnTo>
                    <a:pt x="4331" y="5"/>
                  </a:lnTo>
                  <a:lnTo>
                    <a:pt x="4352" y="7"/>
                  </a:lnTo>
                  <a:lnTo>
                    <a:pt x="4372" y="12"/>
                  </a:lnTo>
                  <a:lnTo>
                    <a:pt x="4392" y="17"/>
                  </a:lnTo>
                  <a:lnTo>
                    <a:pt x="4412" y="23"/>
                  </a:lnTo>
                  <a:lnTo>
                    <a:pt x="4431" y="30"/>
                  </a:lnTo>
                  <a:lnTo>
                    <a:pt x="4451" y="38"/>
                  </a:lnTo>
                  <a:lnTo>
                    <a:pt x="4470" y="46"/>
                  </a:lnTo>
                  <a:lnTo>
                    <a:pt x="4489" y="56"/>
                  </a:lnTo>
                  <a:lnTo>
                    <a:pt x="4508" y="66"/>
                  </a:lnTo>
                  <a:lnTo>
                    <a:pt x="4527" y="78"/>
                  </a:lnTo>
                  <a:lnTo>
                    <a:pt x="4545" y="90"/>
                  </a:lnTo>
                  <a:lnTo>
                    <a:pt x="4563" y="103"/>
                  </a:lnTo>
                  <a:lnTo>
                    <a:pt x="4580" y="118"/>
                  </a:lnTo>
                  <a:lnTo>
                    <a:pt x="4596" y="132"/>
                  </a:lnTo>
                  <a:lnTo>
                    <a:pt x="4613" y="148"/>
                  </a:lnTo>
                  <a:lnTo>
                    <a:pt x="4628" y="164"/>
                  </a:lnTo>
                  <a:lnTo>
                    <a:pt x="4642" y="180"/>
                  </a:lnTo>
                  <a:lnTo>
                    <a:pt x="4657" y="198"/>
                  </a:lnTo>
                  <a:lnTo>
                    <a:pt x="4670" y="216"/>
                  </a:lnTo>
                  <a:lnTo>
                    <a:pt x="4683" y="234"/>
                  </a:lnTo>
                  <a:lnTo>
                    <a:pt x="4694" y="252"/>
                  </a:lnTo>
                  <a:lnTo>
                    <a:pt x="4704" y="271"/>
                  </a:lnTo>
                  <a:lnTo>
                    <a:pt x="4714" y="290"/>
                  </a:lnTo>
                  <a:lnTo>
                    <a:pt x="4723" y="310"/>
                  </a:lnTo>
                  <a:lnTo>
                    <a:pt x="4730" y="329"/>
                  </a:lnTo>
                  <a:lnTo>
                    <a:pt x="4737" y="349"/>
                  </a:lnTo>
                  <a:lnTo>
                    <a:pt x="4743" y="368"/>
                  </a:lnTo>
                  <a:lnTo>
                    <a:pt x="4749" y="388"/>
                  </a:lnTo>
                  <a:lnTo>
                    <a:pt x="4753" y="408"/>
                  </a:lnTo>
                  <a:lnTo>
                    <a:pt x="4756" y="429"/>
                  </a:lnTo>
                  <a:lnTo>
                    <a:pt x="4759" y="449"/>
                  </a:lnTo>
                  <a:lnTo>
                    <a:pt x="4760" y="469"/>
                  </a:lnTo>
                  <a:lnTo>
                    <a:pt x="4760" y="489"/>
                  </a:lnTo>
                  <a:lnTo>
                    <a:pt x="4760" y="508"/>
                  </a:lnTo>
                  <a:lnTo>
                    <a:pt x="4759" y="528"/>
                  </a:lnTo>
                  <a:lnTo>
                    <a:pt x="4756" y="547"/>
                  </a:lnTo>
                  <a:lnTo>
                    <a:pt x="4753" y="568"/>
                  </a:lnTo>
                  <a:lnTo>
                    <a:pt x="4748" y="587"/>
                  </a:lnTo>
                  <a:lnTo>
                    <a:pt x="4742" y="604"/>
                  </a:lnTo>
                  <a:lnTo>
                    <a:pt x="4736" y="623"/>
                  </a:lnTo>
                  <a:lnTo>
                    <a:pt x="4728" y="641"/>
                  </a:lnTo>
                  <a:lnTo>
                    <a:pt x="4720" y="659"/>
                  </a:lnTo>
                  <a:lnTo>
                    <a:pt x="4710" y="676"/>
                  </a:lnTo>
                  <a:lnTo>
                    <a:pt x="4699" y="692"/>
                  </a:lnTo>
                  <a:lnTo>
                    <a:pt x="4688" y="708"/>
                  </a:lnTo>
                  <a:lnTo>
                    <a:pt x="4675" y="724"/>
                  </a:lnTo>
                  <a:lnTo>
                    <a:pt x="4660" y="739"/>
                  </a:lnTo>
                  <a:lnTo>
                    <a:pt x="4436" y="963"/>
                  </a:lnTo>
                  <a:lnTo>
                    <a:pt x="2812" y="2570"/>
                  </a:lnTo>
                  <a:lnTo>
                    <a:pt x="2211" y="2862"/>
                  </a:lnTo>
                  <a:lnTo>
                    <a:pt x="2213" y="2880"/>
                  </a:lnTo>
                  <a:lnTo>
                    <a:pt x="2216" y="2896"/>
                  </a:lnTo>
                  <a:lnTo>
                    <a:pt x="2217" y="2914"/>
                  </a:lnTo>
                  <a:lnTo>
                    <a:pt x="2217" y="2932"/>
                  </a:lnTo>
                  <a:lnTo>
                    <a:pt x="2217" y="2952"/>
                  </a:lnTo>
                  <a:lnTo>
                    <a:pt x="2216" y="2971"/>
                  </a:lnTo>
                  <a:lnTo>
                    <a:pt x="2213" y="2991"/>
                  </a:lnTo>
                  <a:lnTo>
                    <a:pt x="2210" y="3010"/>
                  </a:lnTo>
                  <a:lnTo>
                    <a:pt x="2205" y="3028"/>
                  </a:lnTo>
                  <a:lnTo>
                    <a:pt x="2200" y="3047"/>
                  </a:lnTo>
                  <a:lnTo>
                    <a:pt x="2194" y="3065"/>
                  </a:lnTo>
                  <a:lnTo>
                    <a:pt x="2187" y="3083"/>
                  </a:lnTo>
                  <a:lnTo>
                    <a:pt x="2179" y="3099"/>
                  </a:lnTo>
                  <a:lnTo>
                    <a:pt x="2170" y="3116"/>
                  </a:lnTo>
                  <a:lnTo>
                    <a:pt x="2161" y="3133"/>
                  </a:lnTo>
                  <a:lnTo>
                    <a:pt x="2151" y="3148"/>
                  </a:lnTo>
                  <a:lnTo>
                    <a:pt x="2141" y="3163"/>
                  </a:lnTo>
                  <a:lnTo>
                    <a:pt x="2129" y="3178"/>
                  </a:lnTo>
                  <a:lnTo>
                    <a:pt x="2117" y="3192"/>
                  </a:lnTo>
                  <a:lnTo>
                    <a:pt x="2104" y="3205"/>
                  </a:lnTo>
                  <a:lnTo>
                    <a:pt x="2091" y="3218"/>
                  </a:lnTo>
                  <a:lnTo>
                    <a:pt x="2077" y="3230"/>
                  </a:lnTo>
                  <a:lnTo>
                    <a:pt x="2062" y="3242"/>
                  </a:lnTo>
                  <a:lnTo>
                    <a:pt x="2047" y="3253"/>
                  </a:lnTo>
                  <a:lnTo>
                    <a:pt x="2032" y="3262"/>
                  </a:lnTo>
                  <a:lnTo>
                    <a:pt x="2015" y="3272"/>
                  </a:lnTo>
                  <a:lnTo>
                    <a:pt x="1998" y="3280"/>
                  </a:lnTo>
                  <a:lnTo>
                    <a:pt x="1982" y="3288"/>
                  </a:lnTo>
                  <a:lnTo>
                    <a:pt x="1964" y="3294"/>
                  </a:lnTo>
                  <a:lnTo>
                    <a:pt x="1946" y="3301"/>
                  </a:lnTo>
                  <a:lnTo>
                    <a:pt x="1927" y="3306"/>
                  </a:lnTo>
                  <a:lnTo>
                    <a:pt x="1909" y="3311"/>
                  </a:lnTo>
                  <a:lnTo>
                    <a:pt x="1890" y="3313"/>
                  </a:lnTo>
                  <a:lnTo>
                    <a:pt x="1870" y="3315"/>
                  </a:lnTo>
                  <a:lnTo>
                    <a:pt x="1851" y="3318"/>
                  </a:lnTo>
                  <a:lnTo>
                    <a:pt x="1831" y="3318"/>
                  </a:lnTo>
                  <a:lnTo>
                    <a:pt x="1811" y="3318"/>
                  </a:lnTo>
                  <a:lnTo>
                    <a:pt x="1792" y="3315"/>
                  </a:lnTo>
                  <a:lnTo>
                    <a:pt x="1773" y="3313"/>
                  </a:lnTo>
                  <a:lnTo>
                    <a:pt x="1754" y="3311"/>
                  </a:lnTo>
                  <a:lnTo>
                    <a:pt x="1735" y="3306"/>
                  </a:lnTo>
                  <a:lnTo>
                    <a:pt x="1717" y="3301"/>
                  </a:lnTo>
                  <a:lnTo>
                    <a:pt x="1698" y="3294"/>
                  </a:lnTo>
                  <a:lnTo>
                    <a:pt x="1681" y="3288"/>
                  </a:lnTo>
                  <a:lnTo>
                    <a:pt x="1663" y="3280"/>
                  </a:lnTo>
                  <a:lnTo>
                    <a:pt x="1647" y="3272"/>
                  </a:lnTo>
                  <a:lnTo>
                    <a:pt x="1631" y="3262"/>
                  </a:lnTo>
                  <a:lnTo>
                    <a:pt x="1615" y="3253"/>
                  </a:lnTo>
                  <a:lnTo>
                    <a:pt x="1601" y="3242"/>
                  </a:lnTo>
                  <a:lnTo>
                    <a:pt x="1585" y="3230"/>
                  </a:lnTo>
                  <a:lnTo>
                    <a:pt x="1572" y="3218"/>
                  </a:lnTo>
                  <a:lnTo>
                    <a:pt x="1558" y="3205"/>
                  </a:lnTo>
                  <a:lnTo>
                    <a:pt x="1546" y="3192"/>
                  </a:lnTo>
                  <a:lnTo>
                    <a:pt x="1533" y="3178"/>
                  </a:lnTo>
                  <a:lnTo>
                    <a:pt x="1522" y="3163"/>
                  </a:lnTo>
                  <a:lnTo>
                    <a:pt x="1511" y="3148"/>
                  </a:lnTo>
                  <a:lnTo>
                    <a:pt x="1501" y="3133"/>
                  </a:lnTo>
                  <a:lnTo>
                    <a:pt x="1491" y="3116"/>
                  </a:lnTo>
                  <a:lnTo>
                    <a:pt x="1483" y="3099"/>
                  </a:lnTo>
                  <a:lnTo>
                    <a:pt x="1476" y="3083"/>
                  </a:lnTo>
                  <a:lnTo>
                    <a:pt x="1469" y="3065"/>
                  </a:lnTo>
                  <a:lnTo>
                    <a:pt x="1463" y="3047"/>
                  </a:lnTo>
                  <a:lnTo>
                    <a:pt x="1457" y="3028"/>
                  </a:lnTo>
                  <a:lnTo>
                    <a:pt x="1453" y="3010"/>
                  </a:lnTo>
                  <a:lnTo>
                    <a:pt x="1450" y="2991"/>
                  </a:lnTo>
                  <a:lnTo>
                    <a:pt x="1447" y="2971"/>
                  </a:lnTo>
                  <a:lnTo>
                    <a:pt x="1446" y="2952"/>
                  </a:lnTo>
                  <a:lnTo>
                    <a:pt x="1445" y="2932"/>
                  </a:lnTo>
                  <a:lnTo>
                    <a:pt x="1446" y="2912"/>
                  </a:lnTo>
                  <a:lnTo>
                    <a:pt x="1447" y="2893"/>
                  </a:lnTo>
                  <a:lnTo>
                    <a:pt x="1450" y="2874"/>
                  </a:lnTo>
                  <a:lnTo>
                    <a:pt x="1453" y="2855"/>
                  </a:lnTo>
                  <a:lnTo>
                    <a:pt x="1457" y="2836"/>
                  </a:lnTo>
                  <a:lnTo>
                    <a:pt x="1463" y="2817"/>
                  </a:lnTo>
                  <a:lnTo>
                    <a:pt x="1469" y="2799"/>
                  </a:lnTo>
                  <a:lnTo>
                    <a:pt x="1476" y="2781"/>
                  </a:lnTo>
                  <a:lnTo>
                    <a:pt x="1483" y="2764"/>
                  </a:lnTo>
                  <a:lnTo>
                    <a:pt x="1491" y="2748"/>
                  </a:lnTo>
                  <a:lnTo>
                    <a:pt x="1501" y="2731"/>
                  </a:lnTo>
                  <a:lnTo>
                    <a:pt x="1511" y="2716"/>
                  </a:lnTo>
                  <a:lnTo>
                    <a:pt x="1522" y="2702"/>
                  </a:lnTo>
                  <a:lnTo>
                    <a:pt x="1533" y="2686"/>
                  </a:lnTo>
                  <a:lnTo>
                    <a:pt x="1546" y="2672"/>
                  </a:lnTo>
                  <a:lnTo>
                    <a:pt x="1558" y="2659"/>
                  </a:lnTo>
                  <a:lnTo>
                    <a:pt x="1572" y="2646"/>
                  </a:lnTo>
                  <a:lnTo>
                    <a:pt x="1585" y="2634"/>
                  </a:lnTo>
                  <a:lnTo>
                    <a:pt x="1601" y="2623"/>
                  </a:lnTo>
                  <a:lnTo>
                    <a:pt x="1615" y="2611"/>
                  </a:lnTo>
                  <a:lnTo>
                    <a:pt x="1631" y="2602"/>
                  </a:lnTo>
                  <a:lnTo>
                    <a:pt x="1647" y="2592"/>
                  </a:lnTo>
                  <a:lnTo>
                    <a:pt x="1663" y="2584"/>
                  </a:lnTo>
                  <a:lnTo>
                    <a:pt x="1681" y="2576"/>
                  </a:lnTo>
                  <a:lnTo>
                    <a:pt x="1698" y="2570"/>
                  </a:lnTo>
                  <a:lnTo>
                    <a:pt x="1717" y="2564"/>
                  </a:lnTo>
                  <a:lnTo>
                    <a:pt x="1735" y="2558"/>
                  </a:lnTo>
                  <a:lnTo>
                    <a:pt x="1754" y="2554"/>
                  </a:lnTo>
                  <a:lnTo>
                    <a:pt x="1773" y="2551"/>
                  </a:lnTo>
                  <a:lnTo>
                    <a:pt x="1792" y="2548"/>
                  </a:lnTo>
                  <a:lnTo>
                    <a:pt x="1811" y="2546"/>
                  </a:lnTo>
                  <a:lnTo>
                    <a:pt x="1831" y="2546"/>
                  </a:lnTo>
                  <a:lnTo>
                    <a:pt x="1864" y="2547"/>
                  </a:lnTo>
                  <a:lnTo>
                    <a:pt x="1896" y="2552"/>
                  </a:lnTo>
                  <a:lnTo>
                    <a:pt x="2022" y="2291"/>
                  </a:lnTo>
                  <a:lnTo>
                    <a:pt x="1988" y="2282"/>
                  </a:lnTo>
                  <a:lnTo>
                    <a:pt x="1952" y="2274"/>
                  </a:lnTo>
                  <a:lnTo>
                    <a:pt x="1915" y="2268"/>
                  </a:lnTo>
                  <a:lnTo>
                    <a:pt x="1878" y="2265"/>
                  </a:lnTo>
                  <a:lnTo>
                    <a:pt x="1878" y="2075"/>
                  </a:lnTo>
                  <a:close/>
                  <a:moveTo>
                    <a:pt x="1827" y="2692"/>
                  </a:moveTo>
                  <a:lnTo>
                    <a:pt x="1827" y="2692"/>
                  </a:lnTo>
                  <a:lnTo>
                    <a:pt x="1804" y="2694"/>
                  </a:lnTo>
                  <a:lnTo>
                    <a:pt x="1780" y="2698"/>
                  </a:lnTo>
                  <a:lnTo>
                    <a:pt x="1757" y="2704"/>
                  </a:lnTo>
                  <a:lnTo>
                    <a:pt x="1736" y="2712"/>
                  </a:lnTo>
                  <a:lnTo>
                    <a:pt x="1715" y="2722"/>
                  </a:lnTo>
                  <a:lnTo>
                    <a:pt x="1696" y="2735"/>
                  </a:lnTo>
                  <a:lnTo>
                    <a:pt x="1678" y="2748"/>
                  </a:lnTo>
                  <a:lnTo>
                    <a:pt x="1661" y="2763"/>
                  </a:lnTo>
                  <a:lnTo>
                    <a:pt x="1646" y="2781"/>
                  </a:lnTo>
                  <a:lnTo>
                    <a:pt x="1631" y="2799"/>
                  </a:lnTo>
                  <a:lnTo>
                    <a:pt x="1620" y="2819"/>
                  </a:lnTo>
                  <a:lnTo>
                    <a:pt x="1610" y="2839"/>
                  </a:lnTo>
                  <a:lnTo>
                    <a:pt x="1602" y="2862"/>
                  </a:lnTo>
                  <a:lnTo>
                    <a:pt x="1596" y="2884"/>
                  </a:lnTo>
                  <a:lnTo>
                    <a:pt x="1592" y="2908"/>
                  </a:lnTo>
                  <a:lnTo>
                    <a:pt x="1591" y="2932"/>
                  </a:lnTo>
                  <a:lnTo>
                    <a:pt x="1592" y="2957"/>
                  </a:lnTo>
                  <a:lnTo>
                    <a:pt x="1597" y="2981"/>
                  </a:lnTo>
                  <a:lnTo>
                    <a:pt x="1602" y="3003"/>
                  </a:lnTo>
                  <a:lnTo>
                    <a:pt x="1610" y="3026"/>
                  </a:lnTo>
                  <a:lnTo>
                    <a:pt x="1621" y="3046"/>
                  </a:lnTo>
                  <a:lnTo>
                    <a:pt x="1633" y="3066"/>
                  </a:lnTo>
                  <a:lnTo>
                    <a:pt x="1646" y="3084"/>
                  </a:lnTo>
                  <a:lnTo>
                    <a:pt x="1662" y="3102"/>
                  </a:lnTo>
                  <a:lnTo>
                    <a:pt x="1679" y="3117"/>
                  </a:lnTo>
                  <a:lnTo>
                    <a:pt x="1697" y="3130"/>
                  </a:lnTo>
                  <a:lnTo>
                    <a:pt x="1717" y="3142"/>
                  </a:lnTo>
                  <a:lnTo>
                    <a:pt x="1738" y="3153"/>
                  </a:lnTo>
                  <a:lnTo>
                    <a:pt x="1760" y="3161"/>
                  </a:lnTo>
                  <a:lnTo>
                    <a:pt x="1783" y="3167"/>
                  </a:lnTo>
                  <a:lnTo>
                    <a:pt x="1807" y="3171"/>
                  </a:lnTo>
                  <a:lnTo>
                    <a:pt x="1831" y="3172"/>
                  </a:lnTo>
                  <a:lnTo>
                    <a:pt x="1856" y="3171"/>
                  </a:lnTo>
                  <a:lnTo>
                    <a:pt x="1880" y="3167"/>
                  </a:lnTo>
                  <a:lnTo>
                    <a:pt x="1902" y="3161"/>
                  </a:lnTo>
                  <a:lnTo>
                    <a:pt x="1925" y="3153"/>
                  </a:lnTo>
                  <a:lnTo>
                    <a:pt x="1945" y="3142"/>
                  </a:lnTo>
                  <a:lnTo>
                    <a:pt x="1965" y="3130"/>
                  </a:lnTo>
                  <a:lnTo>
                    <a:pt x="1984" y="3117"/>
                  </a:lnTo>
                  <a:lnTo>
                    <a:pt x="2001" y="3102"/>
                  </a:lnTo>
                  <a:lnTo>
                    <a:pt x="2016" y="3084"/>
                  </a:lnTo>
                  <a:lnTo>
                    <a:pt x="2030" y="3066"/>
                  </a:lnTo>
                  <a:lnTo>
                    <a:pt x="2042" y="3046"/>
                  </a:lnTo>
                  <a:lnTo>
                    <a:pt x="2052" y="3026"/>
                  </a:lnTo>
                  <a:lnTo>
                    <a:pt x="2060" y="3003"/>
                  </a:lnTo>
                  <a:lnTo>
                    <a:pt x="2066" y="2981"/>
                  </a:lnTo>
                  <a:lnTo>
                    <a:pt x="2070" y="2957"/>
                  </a:lnTo>
                  <a:lnTo>
                    <a:pt x="2071" y="2932"/>
                  </a:lnTo>
                  <a:lnTo>
                    <a:pt x="2071" y="2931"/>
                  </a:lnTo>
                  <a:lnTo>
                    <a:pt x="1862" y="3033"/>
                  </a:lnTo>
                  <a:lnTo>
                    <a:pt x="1728" y="2899"/>
                  </a:lnTo>
                  <a:lnTo>
                    <a:pt x="1827" y="2692"/>
                  </a:lnTo>
                  <a:close/>
                  <a:moveTo>
                    <a:pt x="2056" y="2832"/>
                  </a:moveTo>
                  <a:lnTo>
                    <a:pt x="2527" y="2609"/>
                  </a:lnTo>
                  <a:lnTo>
                    <a:pt x="2495" y="2601"/>
                  </a:lnTo>
                  <a:lnTo>
                    <a:pt x="2464" y="2589"/>
                  </a:lnTo>
                  <a:lnTo>
                    <a:pt x="2433" y="2576"/>
                  </a:lnTo>
                  <a:lnTo>
                    <a:pt x="2402" y="2559"/>
                  </a:lnTo>
                  <a:lnTo>
                    <a:pt x="2373" y="2541"/>
                  </a:lnTo>
                  <a:lnTo>
                    <a:pt x="2345" y="2521"/>
                  </a:lnTo>
                  <a:lnTo>
                    <a:pt x="2318" y="2498"/>
                  </a:lnTo>
                  <a:lnTo>
                    <a:pt x="2292" y="2475"/>
                  </a:lnTo>
                  <a:lnTo>
                    <a:pt x="2267" y="2449"/>
                  </a:lnTo>
                  <a:lnTo>
                    <a:pt x="2244" y="2421"/>
                  </a:lnTo>
                  <a:lnTo>
                    <a:pt x="2224" y="2392"/>
                  </a:lnTo>
                  <a:lnTo>
                    <a:pt x="2206" y="2363"/>
                  </a:lnTo>
                  <a:lnTo>
                    <a:pt x="2189" y="2332"/>
                  </a:lnTo>
                  <a:lnTo>
                    <a:pt x="2176" y="2301"/>
                  </a:lnTo>
                  <a:lnTo>
                    <a:pt x="2164" y="2269"/>
                  </a:lnTo>
                  <a:lnTo>
                    <a:pt x="2156" y="2237"/>
                  </a:lnTo>
                  <a:lnTo>
                    <a:pt x="1929" y="2706"/>
                  </a:lnTo>
                  <a:lnTo>
                    <a:pt x="1947" y="2719"/>
                  </a:lnTo>
                  <a:lnTo>
                    <a:pt x="1965" y="2734"/>
                  </a:lnTo>
                  <a:lnTo>
                    <a:pt x="1983" y="2749"/>
                  </a:lnTo>
                  <a:lnTo>
                    <a:pt x="2001" y="2766"/>
                  </a:lnTo>
                  <a:lnTo>
                    <a:pt x="2016" y="2781"/>
                  </a:lnTo>
                  <a:lnTo>
                    <a:pt x="2030" y="2798"/>
                  </a:lnTo>
                  <a:lnTo>
                    <a:pt x="2043" y="2814"/>
                  </a:lnTo>
                  <a:lnTo>
                    <a:pt x="2056" y="2832"/>
                  </a:lnTo>
                  <a:close/>
                  <a:moveTo>
                    <a:pt x="4202" y="1063"/>
                  </a:moveTo>
                  <a:lnTo>
                    <a:pt x="4202" y="1063"/>
                  </a:lnTo>
                  <a:lnTo>
                    <a:pt x="4181" y="1063"/>
                  </a:lnTo>
                  <a:lnTo>
                    <a:pt x="4160" y="1063"/>
                  </a:lnTo>
                  <a:lnTo>
                    <a:pt x="4139" y="1060"/>
                  </a:lnTo>
                  <a:lnTo>
                    <a:pt x="4119" y="1058"/>
                  </a:lnTo>
                  <a:lnTo>
                    <a:pt x="4097" y="1054"/>
                  </a:lnTo>
                  <a:lnTo>
                    <a:pt x="4077" y="1050"/>
                  </a:lnTo>
                  <a:lnTo>
                    <a:pt x="4056" y="1044"/>
                  </a:lnTo>
                  <a:lnTo>
                    <a:pt x="4036" y="1037"/>
                  </a:lnTo>
                  <a:lnTo>
                    <a:pt x="4014" y="1028"/>
                  </a:lnTo>
                  <a:lnTo>
                    <a:pt x="3994" y="1020"/>
                  </a:lnTo>
                  <a:lnTo>
                    <a:pt x="3975" y="1011"/>
                  </a:lnTo>
                  <a:lnTo>
                    <a:pt x="3955" y="1000"/>
                  </a:lnTo>
                  <a:lnTo>
                    <a:pt x="3936" y="988"/>
                  </a:lnTo>
                  <a:lnTo>
                    <a:pt x="3917" y="975"/>
                  </a:lnTo>
                  <a:lnTo>
                    <a:pt x="3898" y="962"/>
                  </a:lnTo>
                  <a:lnTo>
                    <a:pt x="3880" y="948"/>
                  </a:lnTo>
                  <a:lnTo>
                    <a:pt x="2396" y="2432"/>
                  </a:lnTo>
                  <a:lnTo>
                    <a:pt x="2420" y="2450"/>
                  </a:lnTo>
                  <a:lnTo>
                    <a:pt x="2445" y="2468"/>
                  </a:lnTo>
                  <a:lnTo>
                    <a:pt x="2471" y="2482"/>
                  </a:lnTo>
                  <a:lnTo>
                    <a:pt x="2497" y="2495"/>
                  </a:lnTo>
                  <a:lnTo>
                    <a:pt x="2524" y="2507"/>
                  </a:lnTo>
                  <a:lnTo>
                    <a:pt x="2552" y="2515"/>
                  </a:lnTo>
                  <a:lnTo>
                    <a:pt x="2579" y="2521"/>
                  </a:lnTo>
                  <a:lnTo>
                    <a:pt x="2606" y="2526"/>
                  </a:lnTo>
                  <a:lnTo>
                    <a:pt x="2633" y="2527"/>
                  </a:lnTo>
                  <a:lnTo>
                    <a:pt x="2648" y="2527"/>
                  </a:lnTo>
                  <a:lnTo>
                    <a:pt x="2662" y="2526"/>
                  </a:lnTo>
                  <a:lnTo>
                    <a:pt x="2675" y="2523"/>
                  </a:lnTo>
                  <a:lnTo>
                    <a:pt x="2688" y="2521"/>
                  </a:lnTo>
                  <a:lnTo>
                    <a:pt x="2702" y="2517"/>
                  </a:lnTo>
                  <a:lnTo>
                    <a:pt x="2715" y="2514"/>
                  </a:lnTo>
                  <a:lnTo>
                    <a:pt x="2728" y="2508"/>
                  </a:lnTo>
                  <a:lnTo>
                    <a:pt x="2742" y="2503"/>
                  </a:lnTo>
                  <a:lnTo>
                    <a:pt x="2755" y="2496"/>
                  </a:lnTo>
                  <a:lnTo>
                    <a:pt x="2766" y="2489"/>
                  </a:lnTo>
                  <a:lnTo>
                    <a:pt x="2780" y="2481"/>
                  </a:lnTo>
                  <a:lnTo>
                    <a:pt x="2791" y="2471"/>
                  </a:lnTo>
                  <a:lnTo>
                    <a:pt x="2803" y="2462"/>
                  </a:lnTo>
                  <a:lnTo>
                    <a:pt x="2815" y="2450"/>
                  </a:lnTo>
                  <a:lnTo>
                    <a:pt x="4202" y="1063"/>
                  </a:lnTo>
                  <a:close/>
                  <a:moveTo>
                    <a:pt x="2330" y="2364"/>
                  </a:moveTo>
                  <a:lnTo>
                    <a:pt x="3814" y="880"/>
                  </a:lnTo>
                  <a:lnTo>
                    <a:pt x="3798" y="862"/>
                  </a:lnTo>
                  <a:lnTo>
                    <a:pt x="3785" y="844"/>
                  </a:lnTo>
                  <a:lnTo>
                    <a:pt x="3773" y="825"/>
                  </a:lnTo>
                  <a:lnTo>
                    <a:pt x="3761" y="805"/>
                  </a:lnTo>
                  <a:lnTo>
                    <a:pt x="3751" y="786"/>
                  </a:lnTo>
                  <a:lnTo>
                    <a:pt x="3741" y="766"/>
                  </a:lnTo>
                  <a:lnTo>
                    <a:pt x="3732" y="746"/>
                  </a:lnTo>
                  <a:lnTo>
                    <a:pt x="3725" y="726"/>
                  </a:lnTo>
                  <a:lnTo>
                    <a:pt x="3718" y="704"/>
                  </a:lnTo>
                  <a:lnTo>
                    <a:pt x="3712" y="684"/>
                  </a:lnTo>
                  <a:lnTo>
                    <a:pt x="3707" y="663"/>
                  </a:lnTo>
                  <a:lnTo>
                    <a:pt x="3703" y="642"/>
                  </a:lnTo>
                  <a:lnTo>
                    <a:pt x="3700" y="621"/>
                  </a:lnTo>
                  <a:lnTo>
                    <a:pt x="3699" y="601"/>
                  </a:lnTo>
                  <a:lnTo>
                    <a:pt x="3697" y="579"/>
                  </a:lnTo>
                  <a:lnTo>
                    <a:pt x="3697" y="559"/>
                  </a:lnTo>
                  <a:lnTo>
                    <a:pt x="2311" y="1946"/>
                  </a:lnTo>
                  <a:lnTo>
                    <a:pt x="2300" y="1958"/>
                  </a:lnTo>
                  <a:lnTo>
                    <a:pt x="2289" y="1970"/>
                  </a:lnTo>
                  <a:lnTo>
                    <a:pt x="2281" y="1982"/>
                  </a:lnTo>
                  <a:lnTo>
                    <a:pt x="2273" y="1994"/>
                  </a:lnTo>
                  <a:lnTo>
                    <a:pt x="2264" y="2007"/>
                  </a:lnTo>
                  <a:lnTo>
                    <a:pt x="2258" y="2020"/>
                  </a:lnTo>
                  <a:lnTo>
                    <a:pt x="2252" y="2033"/>
                  </a:lnTo>
                  <a:lnTo>
                    <a:pt x="2248" y="2046"/>
                  </a:lnTo>
                  <a:lnTo>
                    <a:pt x="2243" y="2059"/>
                  </a:lnTo>
                  <a:lnTo>
                    <a:pt x="2240" y="2072"/>
                  </a:lnTo>
                  <a:lnTo>
                    <a:pt x="2237" y="2085"/>
                  </a:lnTo>
                  <a:lnTo>
                    <a:pt x="2236" y="2099"/>
                  </a:lnTo>
                  <a:lnTo>
                    <a:pt x="2235" y="2113"/>
                  </a:lnTo>
                  <a:lnTo>
                    <a:pt x="2235" y="2127"/>
                  </a:lnTo>
                  <a:lnTo>
                    <a:pt x="2236" y="2154"/>
                  </a:lnTo>
                  <a:lnTo>
                    <a:pt x="2239" y="2183"/>
                  </a:lnTo>
                  <a:lnTo>
                    <a:pt x="2245" y="2210"/>
                  </a:lnTo>
                  <a:lnTo>
                    <a:pt x="2255" y="2237"/>
                  </a:lnTo>
                  <a:lnTo>
                    <a:pt x="2265" y="2263"/>
                  </a:lnTo>
                  <a:lnTo>
                    <a:pt x="2278" y="2291"/>
                  </a:lnTo>
                  <a:lnTo>
                    <a:pt x="2294" y="2316"/>
                  </a:lnTo>
                  <a:lnTo>
                    <a:pt x="2311" y="2341"/>
                  </a:lnTo>
                  <a:lnTo>
                    <a:pt x="2330" y="2364"/>
                  </a:lnTo>
                  <a:close/>
                </a:path>
              </a:pathLst>
            </a:custGeom>
            <a:solidFill>
              <a:srgbClr val="000000"/>
            </a:solidFill>
            <a:ln w="9525">
              <a:noFill/>
              <a:round/>
              <a:headEnd/>
              <a:tailEnd/>
            </a:ln>
          </p:spPr>
          <p:txBody>
            <a:bodyPr vert="horz" wrap="square" lIns="91440" tIns="45720" rIns="91440" bIns="45720" anchor="t"/>
            <a:lstStyle/>
            <a:p>
              <a:pPr marL="0" marR="0" lvl="0" indent="0" algn="l" defTabSz="9140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4129C48-0550-42C8-B5CF-9E1497A81200}"/>
              </a:ext>
            </a:extLst>
          </p:cNvPr>
          <p:cNvGrpSpPr/>
          <p:nvPr/>
        </p:nvGrpSpPr>
        <p:grpSpPr>
          <a:xfrm>
            <a:off x="2015050" y="2138751"/>
            <a:ext cx="4417185" cy="3553571"/>
            <a:chOff x="3220122" y="3158653"/>
            <a:chExt cx="3292748" cy="1537519"/>
          </a:xfrm>
        </p:grpSpPr>
        <p:sp>
          <p:nvSpPr>
            <p:cNvPr id="21" name="Text Placeholder 8">
              <a:extLst>
                <a:ext uri="{FF2B5EF4-FFF2-40B4-BE49-F238E27FC236}">
                  <a16:creationId xmlns:a16="http://schemas.microsoft.com/office/drawing/2014/main" id="{87B34C5B-9B71-49C7-9662-1D467E221B6E}"/>
                </a:ext>
              </a:extLst>
            </p:cNvPr>
            <p:cNvSpPr txBox="1">
              <a:spLocks/>
            </p:cNvSpPr>
            <p:nvPr/>
          </p:nvSpPr>
          <p:spPr>
            <a:xfrm>
              <a:off x="3245533" y="3181882"/>
              <a:ext cx="2573695" cy="341972"/>
            </a:xfrm>
            <a:prstGeom prst="rect">
              <a:avLst/>
            </a:prstGeom>
            <a:ln w="63500" cap="flat" cmpd="sng" algn="ctr">
              <a:noFill/>
              <a:prstDash val="solid"/>
              <a:miter lim="800000"/>
              <a:headEnd type="none" w="med" len="med"/>
              <a:tailEnd type="none" w="med" len="med"/>
            </a:ln>
            <a:extLst>
              <a:ext uri="{91240B29-F687-4F45-9708-019B960494DF}">
                <a14:hiddenLine xmlns:a14="http://schemas.microsoft.com/office/drawing/2010/main" w="63500" cap="flat" cmpd="sng" algn="ctr">
                  <a:solidFill>
                    <a:schemeClr val="accent4">
                      <a:lumMod val="100000"/>
                      <a:alpha val="0"/>
                    </a:schemeClr>
                  </a:solidFill>
                  <a:prstDash val="solid"/>
                  <a:miter lim="800000"/>
                  <a:headEnd type="none" w="med" len="med"/>
                  <a:tailEnd type="none" w="med" len="med"/>
                </a14:hiddenLine>
              </a:ext>
            </a:extLst>
          </p:spPr>
          <p:txBody>
            <a:bodyPr vert="horz" lIns="0" tIns="0" rIns="0" bIns="0" rtlCol="1">
              <a:noAutofit/>
            </a:bodyPr>
            <a:lstStyle>
              <a:lvl1pPr marL="0" indent="0" algn="r" defTabSz="914400" rtl="1" eaLnBrk="1" latinLnBrk="0" hangingPunct="1">
                <a:lnSpc>
                  <a:spcPct val="90000"/>
                </a:lnSpc>
                <a:spcBef>
                  <a:spcPts val="1000"/>
                </a:spcBef>
                <a:buFont typeface="Arial" panose="020B0604020202020204" pitchFamily="34" charset="0"/>
                <a:buNone/>
                <a:defRPr lang="en-US" sz="2000" b="1" kern="1200" smtClean="0">
                  <a:solidFill>
                    <a:schemeClr val="tx1"/>
                  </a:solidFill>
                  <a:latin typeface="+mn-lt"/>
                  <a:ea typeface="+mn-ea"/>
                  <a:cs typeface="+mn-cs"/>
                </a:defRPr>
              </a:lvl1pPr>
              <a:lvl2pPr marL="0" indent="0" algn="r" defTabSz="914400" rtl="1" eaLnBrk="1" latinLnBrk="0" hangingPunct="1">
                <a:lnSpc>
                  <a:spcPct val="90000"/>
                </a:lnSpc>
                <a:spcBef>
                  <a:spcPts val="500"/>
                </a:spcBef>
                <a:buFont typeface="Arial" panose="020B0604020202020204" pitchFamily="34" charset="0"/>
                <a:buNone/>
                <a:defRPr lang="en-US" sz="2000" kern="1200" smtClean="0">
                  <a:solidFill>
                    <a:schemeClr val="tx1"/>
                  </a:solidFill>
                  <a:latin typeface="+mn-lt"/>
                  <a:ea typeface="+mn-ea"/>
                  <a:cs typeface="+mn-cs"/>
                </a:defRPr>
              </a:lvl2pPr>
              <a:lvl3pPr marL="0" indent="0" algn="r" defTabSz="914400" rtl="1" eaLnBrk="1" latinLnBrk="0" hangingPunct="1">
                <a:lnSpc>
                  <a:spcPct val="90000"/>
                </a:lnSpc>
                <a:spcBef>
                  <a:spcPts val="500"/>
                </a:spcBef>
                <a:buFont typeface="Arial" panose="020B0604020202020204" pitchFamily="34" charset="0"/>
                <a:buNone/>
                <a:defRPr lang="en-US" sz="1500" b="1" kern="1200" smtClean="0">
                  <a:solidFill>
                    <a:schemeClr val="tx1"/>
                  </a:solidFill>
                  <a:latin typeface="+mn-lt"/>
                  <a:ea typeface="+mn-ea"/>
                  <a:cs typeface="+mn-cs"/>
                </a:defRPr>
              </a:lvl3pPr>
              <a:lvl4pPr marL="0" indent="0" algn="r" defTabSz="914400" rtl="1" eaLnBrk="1" latinLnBrk="0" hangingPunct="1">
                <a:lnSpc>
                  <a:spcPct val="90000"/>
                </a:lnSpc>
                <a:spcBef>
                  <a:spcPts val="500"/>
                </a:spcBef>
                <a:buFont typeface="Arial" panose="020B0604020202020204" pitchFamily="34" charset="0"/>
                <a:buNone/>
                <a:defRPr lang="en-US" sz="1500" kern="1200" smtClean="0">
                  <a:solidFill>
                    <a:schemeClr val="tx1"/>
                  </a:solidFill>
                  <a:latin typeface="+mn-lt"/>
                  <a:ea typeface="+mn-ea"/>
                  <a:cs typeface="+mn-cs"/>
                </a:defRPr>
              </a:lvl4pPr>
              <a:lvl5pPr marL="0" indent="0" algn="r" defTabSz="914400" rtl="1" eaLnBrk="1" latinLnBrk="0" hangingPunct="1">
                <a:lnSpc>
                  <a:spcPct val="90000"/>
                </a:lnSpc>
                <a:spcBef>
                  <a:spcPts val="500"/>
                </a:spcBef>
                <a:buFont typeface="Arial" panose="020B0604020202020204" pitchFamily="34" charset="0"/>
                <a:buNone/>
                <a:defRPr lang="he-IL"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הסכמה על סוגיות ושאלות מנחות</a:t>
              </a:r>
              <a:b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br>
              <a:r>
                <a:rPr kumimoji="0" lang="he-IL" sz="1400" b="0" i="0" u="none" strike="noStrike" kern="1200" cap="none" spc="0" normalizeH="0" baseline="0" noProof="0" dirty="0">
                  <a:ln>
                    <a:noFill/>
                  </a:ln>
                  <a:solidFill>
                    <a:srgbClr val="282828"/>
                  </a:solidFill>
                  <a:effectLst/>
                  <a:uLnTx/>
                  <a:uFillTx/>
                  <a:latin typeface="Segoe UI" panose="020B0502040204020203" pitchFamily="34" charset="0"/>
                  <a:ea typeface="+mn-ea"/>
                  <a:cs typeface="Arial" panose="020B0604020202020204" pitchFamily="34" charset="0"/>
                </a:rPr>
                <a:t>טרם היציאה לדרך, על מנת לתת מענה לצורך ולחקור בהתאם</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22" name="Text Placeholder 8">
              <a:extLst>
                <a:ext uri="{FF2B5EF4-FFF2-40B4-BE49-F238E27FC236}">
                  <a16:creationId xmlns:a16="http://schemas.microsoft.com/office/drawing/2014/main" id="{E046FDCD-A192-4BDE-9359-43E4D9CD828B}"/>
                </a:ext>
              </a:extLst>
            </p:cNvPr>
            <p:cNvSpPr txBox="1">
              <a:spLocks/>
            </p:cNvSpPr>
            <p:nvPr/>
          </p:nvSpPr>
          <p:spPr>
            <a:xfrm>
              <a:off x="5896354" y="3158653"/>
              <a:ext cx="616516" cy="266186"/>
            </a:xfrm>
            <a:prstGeom prst="rect">
              <a:avLst/>
            </a:prstGeom>
            <a:ln w="63500" cap="flat" cmpd="sng" algn="ctr">
              <a:noFill/>
              <a:prstDash val="solid"/>
              <a:miter lim="800000"/>
              <a:headEnd type="none" w="med" len="med"/>
              <a:tailEnd type="none" w="med" len="med"/>
            </a:ln>
            <a:extLst>
              <a:ext uri="{91240B29-F687-4F45-9708-019B960494DF}">
                <a14:hiddenLine xmlns:a14="http://schemas.microsoft.com/office/drawing/2010/main" w="63500" cap="flat" cmpd="sng" algn="ctr">
                  <a:solidFill>
                    <a:schemeClr val="accent4">
                      <a:lumMod val="100000"/>
                      <a:alpha val="0"/>
                    </a:schemeClr>
                  </a:solidFill>
                  <a:prstDash val="solid"/>
                  <a:miter lim="800000"/>
                  <a:headEnd type="none" w="med" len="med"/>
                  <a:tailEnd type="none" w="med" len="med"/>
                </a14:hiddenLine>
              </a:ext>
            </a:extLst>
          </p:spPr>
          <p:txBody>
            <a:bodyPr vert="horz" lIns="0" tIns="0" rIns="0" bIns="0" rtlCol="1">
              <a:noAutofit/>
            </a:bodyPr>
            <a:lstStyle>
              <a:lvl1pPr marL="0" indent="0" algn="r" defTabSz="914400" rtl="1" eaLnBrk="1" latinLnBrk="0" hangingPunct="1">
                <a:lnSpc>
                  <a:spcPct val="90000"/>
                </a:lnSpc>
                <a:spcBef>
                  <a:spcPts val="1000"/>
                </a:spcBef>
                <a:buFont typeface="Arial" panose="020B0604020202020204" pitchFamily="34" charset="0"/>
                <a:buNone/>
                <a:defRPr lang="en-US" sz="4000" b="1" kern="1200" smtClean="0">
                  <a:solidFill>
                    <a:schemeClr val="accent1">
                      <a:lumMod val="100000"/>
                    </a:schemeClr>
                  </a:solidFill>
                  <a:latin typeface="+mn-lt"/>
                  <a:ea typeface="+mn-ea"/>
                  <a:cs typeface="+mn-cs"/>
                </a:defRPr>
              </a:lvl1pPr>
              <a:lvl2pPr marL="0" indent="0" algn="r" defTabSz="914400" rtl="1" eaLnBrk="1" latinLnBrk="0" hangingPunct="1">
                <a:lnSpc>
                  <a:spcPct val="90000"/>
                </a:lnSpc>
                <a:spcBef>
                  <a:spcPts val="500"/>
                </a:spcBef>
                <a:buFont typeface="Arial" panose="020B0604020202020204" pitchFamily="34" charset="0"/>
                <a:buNone/>
                <a:defRPr lang="en-US" sz="2000" kern="1200" smtClean="0">
                  <a:solidFill>
                    <a:schemeClr val="tx1"/>
                  </a:solidFill>
                  <a:latin typeface="+mn-lt"/>
                  <a:ea typeface="+mn-ea"/>
                  <a:cs typeface="+mn-cs"/>
                </a:defRPr>
              </a:lvl2pPr>
              <a:lvl3pPr marL="0" indent="0" algn="r" defTabSz="914400" rtl="1" eaLnBrk="1" latinLnBrk="0" hangingPunct="1">
                <a:lnSpc>
                  <a:spcPct val="90000"/>
                </a:lnSpc>
                <a:spcBef>
                  <a:spcPts val="500"/>
                </a:spcBef>
                <a:buFont typeface="Arial" panose="020B0604020202020204" pitchFamily="34" charset="0"/>
                <a:buNone/>
                <a:defRPr lang="en-US" sz="1500" b="1" kern="1200" smtClean="0">
                  <a:solidFill>
                    <a:schemeClr val="tx1"/>
                  </a:solidFill>
                  <a:latin typeface="+mn-lt"/>
                  <a:ea typeface="+mn-ea"/>
                  <a:cs typeface="+mn-cs"/>
                </a:defRPr>
              </a:lvl3pPr>
              <a:lvl4pPr marL="0" indent="0" algn="r" defTabSz="914400" rtl="1" eaLnBrk="1" latinLnBrk="0" hangingPunct="1">
                <a:lnSpc>
                  <a:spcPct val="90000"/>
                </a:lnSpc>
                <a:spcBef>
                  <a:spcPts val="500"/>
                </a:spcBef>
                <a:buFont typeface="Arial" panose="020B0604020202020204" pitchFamily="34" charset="0"/>
                <a:buNone/>
                <a:defRPr lang="en-US" sz="1500" kern="1200" smtClean="0">
                  <a:solidFill>
                    <a:schemeClr val="tx1"/>
                  </a:solidFill>
                  <a:latin typeface="+mn-lt"/>
                  <a:ea typeface="+mn-ea"/>
                  <a:cs typeface="+mn-cs"/>
                </a:defRPr>
              </a:lvl4pPr>
              <a:lvl5pPr marL="0" indent="0" algn="r" defTabSz="914400" rtl="1" eaLnBrk="1" latinLnBrk="0" hangingPunct="1">
                <a:lnSpc>
                  <a:spcPct val="90000"/>
                </a:lnSpc>
                <a:spcBef>
                  <a:spcPts val="500"/>
                </a:spcBef>
                <a:buFont typeface="Arial" panose="020B0604020202020204" pitchFamily="34" charset="0"/>
                <a:buNone/>
                <a:defRPr lang="he-IL"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s-IS" sz="4400" b="0" i="0" u="none" strike="noStrike" kern="1200" cap="none" spc="0" normalizeH="0" baseline="0" noProof="0" dirty="0">
                  <a:ln>
                    <a:noFill/>
                  </a:ln>
                  <a:solidFill>
                    <a:srgbClr val="1F5184"/>
                  </a:solidFill>
                  <a:effectLst/>
                  <a:uLnTx/>
                  <a:uFillTx/>
                  <a:latin typeface="Arial" panose="020B0604020202020204" pitchFamily="34" charset="0"/>
                  <a:ea typeface="+mn-ea"/>
                  <a:cs typeface="Arial" panose="020B0604020202020204" pitchFamily="34" charset="0"/>
                </a:rPr>
                <a:t>01</a:t>
              </a:r>
            </a:p>
          </p:txBody>
        </p:sp>
        <p:sp>
          <p:nvSpPr>
            <p:cNvPr id="23" name="Text Placeholder 8">
              <a:extLst>
                <a:ext uri="{FF2B5EF4-FFF2-40B4-BE49-F238E27FC236}">
                  <a16:creationId xmlns:a16="http://schemas.microsoft.com/office/drawing/2014/main" id="{B95FAE5D-996E-4DFD-B70B-460F4210D42B}"/>
                </a:ext>
              </a:extLst>
            </p:cNvPr>
            <p:cNvSpPr txBox="1">
              <a:spLocks/>
            </p:cNvSpPr>
            <p:nvPr/>
          </p:nvSpPr>
          <p:spPr>
            <a:xfrm>
              <a:off x="5892423" y="3667505"/>
              <a:ext cx="616516" cy="266186"/>
            </a:xfrm>
            <a:prstGeom prst="rect">
              <a:avLst/>
            </a:prstGeom>
            <a:ln w="63500" cap="flat" cmpd="sng" algn="ctr">
              <a:noFill/>
              <a:prstDash val="solid"/>
              <a:miter lim="800000"/>
              <a:headEnd type="none" w="med" len="med"/>
              <a:tailEnd type="none" w="med" len="med"/>
            </a:ln>
            <a:extLst>
              <a:ext uri="{91240B29-F687-4F45-9708-019B960494DF}">
                <a14:hiddenLine xmlns:a14="http://schemas.microsoft.com/office/drawing/2010/main" w="63500" cap="flat" cmpd="sng" algn="ctr">
                  <a:solidFill>
                    <a:schemeClr val="accent4">
                      <a:lumMod val="100000"/>
                      <a:alpha val="0"/>
                    </a:schemeClr>
                  </a:solidFill>
                  <a:prstDash val="solid"/>
                  <a:miter lim="800000"/>
                  <a:headEnd type="none" w="med" len="med"/>
                  <a:tailEnd type="none" w="med" len="med"/>
                </a14:hiddenLine>
              </a:ext>
            </a:extLst>
          </p:spPr>
          <p:txBody>
            <a:bodyPr vert="horz" lIns="0" tIns="0" rIns="0" bIns="0" rtlCol="1">
              <a:noAutofit/>
            </a:bodyPr>
            <a:lstStyle>
              <a:lvl1pPr marL="0" indent="0" algn="r" defTabSz="914400" rtl="1" eaLnBrk="1" latinLnBrk="0" hangingPunct="1">
                <a:lnSpc>
                  <a:spcPct val="90000"/>
                </a:lnSpc>
                <a:spcBef>
                  <a:spcPts val="1000"/>
                </a:spcBef>
                <a:buFont typeface="Arial" panose="020B0604020202020204" pitchFamily="34" charset="0"/>
                <a:buNone/>
                <a:defRPr lang="en-US" sz="4000" b="1" kern="1200" smtClean="0">
                  <a:solidFill>
                    <a:schemeClr val="accent1">
                      <a:lumMod val="100000"/>
                    </a:schemeClr>
                  </a:solidFill>
                  <a:latin typeface="+mn-lt"/>
                  <a:ea typeface="+mn-ea"/>
                  <a:cs typeface="+mn-cs"/>
                </a:defRPr>
              </a:lvl1pPr>
              <a:lvl2pPr marL="0" indent="0" algn="r" defTabSz="914400" rtl="1" eaLnBrk="1" latinLnBrk="0" hangingPunct="1">
                <a:lnSpc>
                  <a:spcPct val="90000"/>
                </a:lnSpc>
                <a:spcBef>
                  <a:spcPts val="500"/>
                </a:spcBef>
                <a:buFont typeface="Arial" panose="020B0604020202020204" pitchFamily="34" charset="0"/>
                <a:buNone/>
                <a:defRPr lang="en-US" sz="2000" kern="1200" smtClean="0">
                  <a:solidFill>
                    <a:schemeClr val="tx1"/>
                  </a:solidFill>
                  <a:latin typeface="+mn-lt"/>
                  <a:ea typeface="+mn-ea"/>
                  <a:cs typeface="+mn-cs"/>
                </a:defRPr>
              </a:lvl2pPr>
              <a:lvl3pPr marL="0" indent="0" algn="r" defTabSz="914400" rtl="1" eaLnBrk="1" latinLnBrk="0" hangingPunct="1">
                <a:lnSpc>
                  <a:spcPct val="90000"/>
                </a:lnSpc>
                <a:spcBef>
                  <a:spcPts val="500"/>
                </a:spcBef>
                <a:buFont typeface="Arial" panose="020B0604020202020204" pitchFamily="34" charset="0"/>
                <a:buNone/>
                <a:defRPr lang="en-US" sz="1500" b="1" kern="1200" smtClean="0">
                  <a:solidFill>
                    <a:schemeClr val="tx1"/>
                  </a:solidFill>
                  <a:latin typeface="+mn-lt"/>
                  <a:ea typeface="+mn-ea"/>
                  <a:cs typeface="+mn-cs"/>
                </a:defRPr>
              </a:lvl3pPr>
              <a:lvl4pPr marL="0" indent="0" algn="r" defTabSz="914400" rtl="1" eaLnBrk="1" latinLnBrk="0" hangingPunct="1">
                <a:lnSpc>
                  <a:spcPct val="90000"/>
                </a:lnSpc>
                <a:spcBef>
                  <a:spcPts val="500"/>
                </a:spcBef>
                <a:buFont typeface="Arial" panose="020B0604020202020204" pitchFamily="34" charset="0"/>
                <a:buNone/>
                <a:defRPr lang="en-US" sz="1500" kern="1200" smtClean="0">
                  <a:solidFill>
                    <a:schemeClr val="tx1"/>
                  </a:solidFill>
                  <a:latin typeface="+mn-lt"/>
                  <a:ea typeface="+mn-ea"/>
                  <a:cs typeface="+mn-cs"/>
                </a:defRPr>
              </a:lvl4pPr>
              <a:lvl5pPr marL="0" indent="0" algn="r" defTabSz="914400" rtl="1" eaLnBrk="1" latinLnBrk="0" hangingPunct="1">
                <a:lnSpc>
                  <a:spcPct val="90000"/>
                </a:lnSpc>
                <a:spcBef>
                  <a:spcPts val="500"/>
                </a:spcBef>
                <a:buFont typeface="Arial" panose="020B0604020202020204" pitchFamily="34" charset="0"/>
                <a:buNone/>
                <a:defRPr lang="he-IL"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400" b="0" i="0" u="none" strike="noStrike" kern="1200" cap="none" spc="0" normalizeH="0" baseline="0" noProof="0" dirty="0">
                  <a:ln>
                    <a:noFill/>
                  </a:ln>
                  <a:solidFill>
                    <a:srgbClr val="1F5184"/>
                  </a:solidFill>
                  <a:effectLst/>
                  <a:uLnTx/>
                  <a:uFillTx/>
                  <a:latin typeface="Assistant Light" panose="00000400000000000000" pitchFamily="2" charset="-79"/>
                  <a:ea typeface="Assistant ExtraLight" charset="0"/>
                  <a:cs typeface="Arial" panose="020B0604020202020204" pitchFamily="34" charset="0"/>
                </a:rPr>
                <a:t>02</a:t>
              </a:r>
              <a:endParaRPr kumimoji="0" lang="is-IS" sz="4400" b="0" i="0" u="none" strike="noStrike" kern="1200" cap="none" spc="0" normalizeH="0" baseline="0" noProof="0" dirty="0">
                <a:ln>
                  <a:noFill/>
                </a:ln>
                <a:solidFill>
                  <a:srgbClr val="1F5184"/>
                </a:solidFill>
                <a:effectLst/>
                <a:uLnTx/>
                <a:uFillTx/>
                <a:latin typeface="Assistant Light" panose="00000400000000000000" pitchFamily="2" charset="-79"/>
                <a:ea typeface="Assistant ExtraLight" charset="0"/>
                <a:cs typeface="+mn-cs"/>
              </a:endParaRPr>
            </a:p>
          </p:txBody>
        </p:sp>
        <p:sp>
          <p:nvSpPr>
            <p:cNvPr id="24" name="Text Placeholder 8">
              <a:extLst>
                <a:ext uri="{FF2B5EF4-FFF2-40B4-BE49-F238E27FC236}">
                  <a16:creationId xmlns:a16="http://schemas.microsoft.com/office/drawing/2014/main" id="{B71D3B48-EDF2-4858-A964-99560EC064B2}"/>
                </a:ext>
              </a:extLst>
            </p:cNvPr>
            <p:cNvSpPr txBox="1">
              <a:spLocks/>
            </p:cNvSpPr>
            <p:nvPr/>
          </p:nvSpPr>
          <p:spPr>
            <a:xfrm>
              <a:off x="3245534" y="3674563"/>
              <a:ext cx="2573695" cy="464816"/>
            </a:xfrm>
            <a:prstGeom prst="rect">
              <a:avLst/>
            </a:prstGeom>
            <a:ln w="63500" cap="flat" cmpd="sng" algn="ctr">
              <a:noFill/>
              <a:prstDash val="solid"/>
              <a:miter lim="800000"/>
              <a:headEnd type="none" w="med" len="med"/>
              <a:tailEnd type="none" w="med" len="med"/>
            </a:ln>
            <a:extLst>
              <a:ext uri="{91240B29-F687-4F45-9708-019B960494DF}">
                <a14:hiddenLine xmlns:a14="http://schemas.microsoft.com/office/drawing/2010/main" w="63500" cap="flat" cmpd="sng" algn="ctr">
                  <a:solidFill>
                    <a:schemeClr val="accent4">
                      <a:lumMod val="100000"/>
                      <a:alpha val="0"/>
                    </a:schemeClr>
                  </a:solidFill>
                  <a:prstDash val="solid"/>
                  <a:miter lim="800000"/>
                  <a:headEnd type="none" w="med" len="med"/>
                  <a:tailEnd type="none" w="med" len="med"/>
                </a14:hiddenLine>
              </a:ext>
            </a:extLst>
          </p:spPr>
          <p:txBody>
            <a:bodyPr vert="horz" lIns="0" tIns="0" rIns="0" bIns="0" rtlCol="1">
              <a:noAutofit/>
            </a:bodyPr>
            <a:lstStyle>
              <a:lvl1pPr marL="0" indent="0" algn="r" defTabSz="914400" rtl="1" eaLnBrk="1" latinLnBrk="0" hangingPunct="1">
                <a:lnSpc>
                  <a:spcPct val="90000"/>
                </a:lnSpc>
                <a:spcBef>
                  <a:spcPts val="1000"/>
                </a:spcBef>
                <a:buFont typeface="Arial" panose="020B0604020202020204" pitchFamily="34" charset="0"/>
                <a:buNone/>
                <a:defRPr lang="en-US" sz="2000" b="1" kern="1200" smtClean="0">
                  <a:solidFill>
                    <a:schemeClr val="tx1"/>
                  </a:solidFill>
                  <a:latin typeface="+mn-lt"/>
                  <a:ea typeface="+mn-ea"/>
                  <a:cs typeface="+mn-cs"/>
                </a:defRPr>
              </a:lvl1pPr>
              <a:lvl2pPr marL="0" indent="0" algn="r" defTabSz="914400" rtl="1" eaLnBrk="1" latinLnBrk="0" hangingPunct="1">
                <a:lnSpc>
                  <a:spcPct val="90000"/>
                </a:lnSpc>
                <a:spcBef>
                  <a:spcPts val="500"/>
                </a:spcBef>
                <a:buFont typeface="Arial" panose="020B0604020202020204" pitchFamily="34" charset="0"/>
                <a:buNone/>
                <a:defRPr lang="en-US" sz="2000" kern="1200" smtClean="0">
                  <a:solidFill>
                    <a:schemeClr val="tx1"/>
                  </a:solidFill>
                  <a:latin typeface="+mn-lt"/>
                  <a:ea typeface="+mn-ea"/>
                  <a:cs typeface="+mn-cs"/>
                </a:defRPr>
              </a:lvl2pPr>
              <a:lvl3pPr marL="0" indent="0" algn="r" defTabSz="914400" rtl="1" eaLnBrk="1" latinLnBrk="0" hangingPunct="1">
                <a:lnSpc>
                  <a:spcPct val="90000"/>
                </a:lnSpc>
                <a:spcBef>
                  <a:spcPts val="500"/>
                </a:spcBef>
                <a:buFont typeface="Arial" panose="020B0604020202020204" pitchFamily="34" charset="0"/>
                <a:buNone/>
                <a:defRPr lang="en-US" sz="1500" b="1" kern="1200" smtClean="0">
                  <a:solidFill>
                    <a:schemeClr val="tx1"/>
                  </a:solidFill>
                  <a:latin typeface="+mn-lt"/>
                  <a:ea typeface="+mn-ea"/>
                  <a:cs typeface="+mn-cs"/>
                </a:defRPr>
              </a:lvl3pPr>
              <a:lvl4pPr marL="0" indent="0" algn="r" defTabSz="914400" rtl="1" eaLnBrk="1" latinLnBrk="0" hangingPunct="1">
                <a:lnSpc>
                  <a:spcPct val="90000"/>
                </a:lnSpc>
                <a:spcBef>
                  <a:spcPts val="500"/>
                </a:spcBef>
                <a:buFont typeface="Arial" panose="020B0604020202020204" pitchFamily="34" charset="0"/>
                <a:buNone/>
                <a:defRPr lang="en-US" sz="1500" kern="1200" smtClean="0">
                  <a:solidFill>
                    <a:schemeClr val="tx1"/>
                  </a:solidFill>
                  <a:latin typeface="+mn-lt"/>
                  <a:ea typeface="+mn-ea"/>
                  <a:cs typeface="+mn-cs"/>
                </a:defRPr>
              </a:lvl4pPr>
              <a:lvl5pPr marL="0" indent="0" algn="r" defTabSz="914400" rtl="1" eaLnBrk="1" latinLnBrk="0" hangingPunct="1">
                <a:lnSpc>
                  <a:spcPct val="90000"/>
                </a:lnSpc>
                <a:spcBef>
                  <a:spcPts val="500"/>
                </a:spcBef>
                <a:buFont typeface="Arial" panose="020B0604020202020204" pitchFamily="34" charset="0"/>
                <a:buNone/>
                <a:defRPr lang="he-IL"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התייחסות להגדרת שוק רחבה לעומת צרה</a:t>
              </a:r>
              <a:endParaRPr kumimoji="0" lang="en-US"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400" b="0" i="0" u="none" strike="noStrike" kern="1200" cap="none" spc="0" normalizeH="0" baseline="0" noProof="0" dirty="0">
                  <a:ln>
                    <a:noFill/>
                  </a:ln>
                  <a:solidFill>
                    <a:srgbClr val="282828"/>
                  </a:solidFill>
                  <a:effectLst/>
                  <a:uLnTx/>
                  <a:uFillTx/>
                  <a:latin typeface="Segoe UI" panose="020B0502040204020203" pitchFamily="34" charset="0"/>
                  <a:ea typeface="+mn-ea"/>
                  <a:cs typeface="Arial" panose="020B0604020202020204" pitchFamily="34" charset="0"/>
                </a:rPr>
                <a:t>הכללת כלל "השחקנים האפשריים" על סוגיהם השונים – סוגי התאגדות, גדלי ארגון וכו'</a:t>
              </a:r>
              <a:endParaRPr kumimoji="0" lang="en-US" sz="1400" b="0" i="0" u="none" strike="noStrike" kern="1200" cap="none" spc="0" normalizeH="0" baseline="0" noProof="0" dirty="0">
                <a:ln>
                  <a:noFill/>
                </a:ln>
                <a:solidFill>
                  <a:srgbClr val="282828"/>
                </a:solidFill>
                <a:effectLst/>
                <a:uLnTx/>
                <a:uFillTx/>
                <a:latin typeface="Segoe UI" panose="020B0502040204020203" pitchFamily="34" charset="0"/>
                <a:ea typeface="+mn-ea"/>
                <a:cs typeface="+mn-cs"/>
              </a:endParaRPr>
            </a:p>
          </p:txBody>
        </p:sp>
        <p:sp>
          <p:nvSpPr>
            <p:cNvPr id="25" name="Text Placeholder 8">
              <a:extLst>
                <a:ext uri="{FF2B5EF4-FFF2-40B4-BE49-F238E27FC236}">
                  <a16:creationId xmlns:a16="http://schemas.microsoft.com/office/drawing/2014/main" id="{7C487DED-AA64-4E8F-8981-1E650CE6CE53}"/>
                </a:ext>
              </a:extLst>
            </p:cNvPr>
            <p:cNvSpPr txBox="1">
              <a:spLocks/>
            </p:cNvSpPr>
            <p:nvPr/>
          </p:nvSpPr>
          <p:spPr>
            <a:xfrm>
              <a:off x="5864022" y="4231356"/>
              <a:ext cx="616516" cy="266186"/>
            </a:xfrm>
            <a:prstGeom prst="rect">
              <a:avLst/>
            </a:prstGeom>
            <a:ln w="63500" cap="flat" cmpd="sng" algn="ctr">
              <a:noFill/>
              <a:prstDash val="solid"/>
              <a:miter lim="800000"/>
              <a:headEnd type="none" w="med" len="med"/>
              <a:tailEnd type="none" w="med" len="med"/>
            </a:ln>
            <a:extLst>
              <a:ext uri="{91240B29-F687-4F45-9708-019B960494DF}">
                <a14:hiddenLine xmlns:a14="http://schemas.microsoft.com/office/drawing/2010/main" w="63500" cap="flat" cmpd="sng" algn="ctr">
                  <a:solidFill>
                    <a:schemeClr val="accent4">
                      <a:lumMod val="100000"/>
                      <a:alpha val="0"/>
                    </a:schemeClr>
                  </a:solidFill>
                  <a:prstDash val="solid"/>
                  <a:miter lim="800000"/>
                  <a:headEnd type="none" w="med" len="med"/>
                  <a:tailEnd type="none" w="med" len="med"/>
                </a14:hiddenLine>
              </a:ext>
            </a:extLst>
          </p:spPr>
          <p:txBody>
            <a:bodyPr vert="horz" lIns="0" tIns="0" rIns="0" bIns="0" rtlCol="1">
              <a:noAutofit/>
            </a:bodyPr>
            <a:lstStyle>
              <a:lvl1pPr marL="0" indent="0" algn="r" defTabSz="914400" rtl="1" eaLnBrk="1" latinLnBrk="0" hangingPunct="1">
                <a:lnSpc>
                  <a:spcPct val="90000"/>
                </a:lnSpc>
                <a:spcBef>
                  <a:spcPts val="1000"/>
                </a:spcBef>
                <a:buFont typeface="Arial" panose="020B0604020202020204" pitchFamily="34" charset="0"/>
                <a:buNone/>
                <a:defRPr lang="en-US" sz="4000" b="1" kern="1200" smtClean="0">
                  <a:solidFill>
                    <a:schemeClr val="accent1">
                      <a:lumMod val="100000"/>
                    </a:schemeClr>
                  </a:solidFill>
                  <a:latin typeface="+mn-lt"/>
                  <a:ea typeface="+mn-ea"/>
                  <a:cs typeface="+mn-cs"/>
                </a:defRPr>
              </a:lvl1pPr>
              <a:lvl2pPr marL="0" indent="0" algn="r" defTabSz="914400" rtl="1" eaLnBrk="1" latinLnBrk="0" hangingPunct="1">
                <a:lnSpc>
                  <a:spcPct val="90000"/>
                </a:lnSpc>
                <a:spcBef>
                  <a:spcPts val="500"/>
                </a:spcBef>
                <a:buFont typeface="Arial" panose="020B0604020202020204" pitchFamily="34" charset="0"/>
                <a:buNone/>
                <a:defRPr lang="en-US" sz="2000" kern="1200" smtClean="0">
                  <a:solidFill>
                    <a:schemeClr val="tx1"/>
                  </a:solidFill>
                  <a:latin typeface="+mn-lt"/>
                  <a:ea typeface="+mn-ea"/>
                  <a:cs typeface="+mn-cs"/>
                </a:defRPr>
              </a:lvl2pPr>
              <a:lvl3pPr marL="0" indent="0" algn="r" defTabSz="914400" rtl="1" eaLnBrk="1" latinLnBrk="0" hangingPunct="1">
                <a:lnSpc>
                  <a:spcPct val="90000"/>
                </a:lnSpc>
                <a:spcBef>
                  <a:spcPts val="500"/>
                </a:spcBef>
                <a:buFont typeface="Arial" panose="020B0604020202020204" pitchFamily="34" charset="0"/>
                <a:buNone/>
                <a:defRPr lang="en-US" sz="1500" b="1" kern="1200" smtClean="0">
                  <a:solidFill>
                    <a:schemeClr val="tx1"/>
                  </a:solidFill>
                  <a:latin typeface="+mn-lt"/>
                  <a:ea typeface="+mn-ea"/>
                  <a:cs typeface="+mn-cs"/>
                </a:defRPr>
              </a:lvl3pPr>
              <a:lvl4pPr marL="0" indent="0" algn="r" defTabSz="914400" rtl="1" eaLnBrk="1" latinLnBrk="0" hangingPunct="1">
                <a:lnSpc>
                  <a:spcPct val="90000"/>
                </a:lnSpc>
                <a:spcBef>
                  <a:spcPts val="500"/>
                </a:spcBef>
                <a:buFont typeface="Arial" panose="020B0604020202020204" pitchFamily="34" charset="0"/>
                <a:buNone/>
                <a:defRPr lang="en-US" sz="1500" kern="1200" smtClean="0">
                  <a:solidFill>
                    <a:schemeClr val="tx1"/>
                  </a:solidFill>
                  <a:latin typeface="+mn-lt"/>
                  <a:ea typeface="+mn-ea"/>
                  <a:cs typeface="+mn-cs"/>
                </a:defRPr>
              </a:lvl4pPr>
              <a:lvl5pPr marL="0" indent="0" algn="r" defTabSz="914400" rtl="1" eaLnBrk="1" latinLnBrk="0" hangingPunct="1">
                <a:lnSpc>
                  <a:spcPct val="90000"/>
                </a:lnSpc>
                <a:spcBef>
                  <a:spcPts val="500"/>
                </a:spcBef>
                <a:buFont typeface="Arial" panose="020B0604020202020204" pitchFamily="34" charset="0"/>
                <a:buNone/>
                <a:defRPr lang="he-IL"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400" b="0" i="0" u="none" strike="noStrike" kern="1200" cap="none" spc="0" normalizeH="0" baseline="0" noProof="0" dirty="0">
                  <a:ln>
                    <a:noFill/>
                  </a:ln>
                  <a:solidFill>
                    <a:srgbClr val="1F5184"/>
                  </a:solidFill>
                  <a:effectLst/>
                  <a:uLnTx/>
                  <a:uFillTx/>
                  <a:latin typeface="Assistant Light" panose="00000400000000000000" pitchFamily="2" charset="-79"/>
                  <a:ea typeface="Assistant ExtraLight" charset="0"/>
                  <a:cs typeface="Arial" panose="020B0604020202020204" pitchFamily="34" charset="0"/>
                </a:rPr>
                <a:t>03</a:t>
              </a:r>
              <a:endParaRPr kumimoji="0" lang="is-IS" sz="4400" b="0" i="0" u="none" strike="noStrike" kern="1200" cap="none" spc="0" normalizeH="0" baseline="0" noProof="0" dirty="0">
                <a:ln>
                  <a:noFill/>
                </a:ln>
                <a:solidFill>
                  <a:srgbClr val="1F5184"/>
                </a:solidFill>
                <a:effectLst/>
                <a:uLnTx/>
                <a:uFillTx/>
                <a:latin typeface="Assistant Light" panose="00000400000000000000" pitchFamily="2" charset="-79"/>
                <a:ea typeface="Assistant ExtraLight" charset="0"/>
                <a:cs typeface="+mn-cs"/>
              </a:endParaRPr>
            </a:p>
          </p:txBody>
        </p:sp>
        <p:sp>
          <p:nvSpPr>
            <p:cNvPr id="26" name="Text Placeholder 8">
              <a:extLst>
                <a:ext uri="{FF2B5EF4-FFF2-40B4-BE49-F238E27FC236}">
                  <a16:creationId xmlns:a16="http://schemas.microsoft.com/office/drawing/2014/main" id="{9F77F4F9-7411-42E6-8EC3-3409C0A4DEFD}"/>
                </a:ext>
              </a:extLst>
            </p:cNvPr>
            <p:cNvSpPr txBox="1">
              <a:spLocks/>
            </p:cNvSpPr>
            <p:nvPr/>
          </p:nvSpPr>
          <p:spPr>
            <a:xfrm>
              <a:off x="3245533" y="4231356"/>
              <a:ext cx="2573697" cy="464816"/>
            </a:xfrm>
            <a:prstGeom prst="rect">
              <a:avLst/>
            </a:prstGeom>
            <a:ln w="63500" cap="flat" cmpd="sng" algn="ctr">
              <a:noFill/>
              <a:prstDash val="solid"/>
              <a:miter lim="800000"/>
              <a:headEnd type="none" w="med" len="med"/>
              <a:tailEnd type="none" w="med" len="med"/>
            </a:ln>
            <a:extLst>
              <a:ext uri="{91240B29-F687-4F45-9708-019B960494DF}">
                <a14:hiddenLine xmlns:a14="http://schemas.microsoft.com/office/drawing/2010/main" w="63500" cap="flat" cmpd="sng" algn="ctr">
                  <a:solidFill>
                    <a:schemeClr val="accent4">
                      <a:lumMod val="100000"/>
                      <a:alpha val="0"/>
                    </a:schemeClr>
                  </a:solidFill>
                  <a:prstDash val="solid"/>
                  <a:miter lim="800000"/>
                  <a:headEnd type="none" w="med" len="med"/>
                  <a:tailEnd type="none" w="med" len="med"/>
                </a14:hiddenLine>
              </a:ext>
            </a:extLst>
          </p:spPr>
          <p:txBody>
            <a:bodyPr vert="horz" lIns="0" tIns="0" rIns="0" bIns="0" rtlCol="1">
              <a:noAutofit/>
            </a:bodyPr>
            <a:lstStyle>
              <a:lvl1pPr marL="0" indent="0" algn="r" defTabSz="914400" rtl="1" eaLnBrk="1" latinLnBrk="0" hangingPunct="1">
                <a:lnSpc>
                  <a:spcPct val="90000"/>
                </a:lnSpc>
                <a:spcBef>
                  <a:spcPts val="1000"/>
                </a:spcBef>
                <a:buFont typeface="Arial" panose="020B0604020202020204" pitchFamily="34" charset="0"/>
                <a:buNone/>
                <a:defRPr lang="en-US" sz="2000" b="1" kern="1200" smtClean="0">
                  <a:solidFill>
                    <a:schemeClr val="tx1"/>
                  </a:solidFill>
                  <a:latin typeface="+mn-lt"/>
                  <a:ea typeface="+mn-ea"/>
                  <a:cs typeface="+mn-cs"/>
                </a:defRPr>
              </a:lvl1pPr>
              <a:lvl2pPr marL="0" indent="0" algn="r" defTabSz="914400" rtl="1" eaLnBrk="1" latinLnBrk="0" hangingPunct="1">
                <a:lnSpc>
                  <a:spcPct val="90000"/>
                </a:lnSpc>
                <a:spcBef>
                  <a:spcPts val="500"/>
                </a:spcBef>
                <a:buFont typeface="Arial" panose="020B0604020202020204" pitchFamily="34" charset="0"/>
                <a:buNone/>
                <a:defRPr lang="en-US" sz="2000" kern="1200" smtClean="0">
                  <a:solidFill>
                    <a:schemeClr val="tx1"/>
                  </a:solidFill>
                  <a:latin typeface="+mn-lt"/>
                  <a:ea typeface="+mn-ea"/>
                  <a:cs typeface="+mn-cs"/>
                </a:defRPr>
              </a:lvl2pPr>
              <a:lvl3pPr marL="0" indent="0" algn="r" defTabSz="914400" rtl="1" eaLnBrk="1" latinLnBrk="0" hangingPunct="1">
                <a:lnSpc>
                  <a:spcPct val="90000"/>
                </a:lnSpc>
                <a:spcBef>
                  <a:spcPts val="500"/>
                </a:spcBef>
                <a:buFont typeface="Arial" panose="020B0604020202020204" pitchFamily="34" charset="0"/>
                <a:buNone/>
                <a:defRPr lang="en-US" sz="1500" b="1" kern="1200" smtClean="0">
                  <a:solidFill>
                    <a:schemeClr val="tx1"/>
                  </a:solidFill>
                  <a:latin typeface="+mn-lt"/>
                  <a:ea typeface="+mn-ea"/>
                  <a:cs typeface="+mn-cs"/>
                </a:defRPr>
              </a:lvl3pPr>
              <a:lvl4pPr marL="0" indent="0" algn="r" defTabSz="914400" rtl="1" eaLnBrk="1" latinLnBrk="0" hangingPunct="1">
                <a:lnSpc>
                  <a:spcPct val="90000"/>
                </a:lnSpc>
                <a:spcBef>
                  <a:spcPts val="500"/>
                </a:spcBef>
                <a:buFont typeface="Arial" panose="020B0604020202020204" pitchFamily="34" charset="0"/>
                <a:buNone/>
                <a:defRPr lang="en-US" sz="1500" kern="1200" smtClean="0">
                  <a:solidFill>
                    <a:schemeClr val="tx1"/>
                  </a:solidFill>
                  <a:latin typeface="+mn-lt"/>
                  <a:ea typeface="+mn-ea"/>
                  <a:cs typeface="+mn-cs"/>
                </a:defRPr>
              </a:lvl4pPr>
              <a:lvl5pPr marL="0" indent="0" algn="r" defTabSz="914400" rtl="1" eaLnBrk="1" latinLnBrk="0" hangingPunct="1">
                <a:lnSpc>
                  <a:spcPct val="90000"/>
                </a:lnSpc>
                <a:spcBef>
                  <a:spcPts val="500"/>
                </a:spcBef>
                <a:buFont typeface="Arial" panose="020B0604020202020204" pitchFamily="34" charset="0"/>
                <a:buNone/>
                <a:defRPr lang="he-IL"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ניתוח משבר </a:t>
              </a:r>
              <a:r>
                <a:rPr kumimoji="0" lang="en-US"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COVID-19</a:t>
              </a:r>
              <a:r>
                <a:rPr kumimoji="0" lang="he-IL"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 והשפעתו על השוק</a:t>
              </a:r>
              <a:endParaRPr kumimoji="0" lang="he-IL" sz="1400" b="0" i="0" u="none" strike="noStrike" kern="1200" cap="none" spc="0" normalizeH="0" baseline="0" noProof="0" dirty="0">
                <a:ln>
                  <a:noFill/>
                </a:ln>
                <a:solidFill>
                  <a:srgbClr val="282828"/>
                </a:solidFill>
                <a:effectLst/>
                <a:uLnTx/>
                <a:uFillTx/>
                <a:latin typeface="Segoe UI" panose="020B0502040204020203"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CED41D6D-1565-4D53-8089-CA96BE82DCAE}"/>
                </a:ext>
              </a:extLst>
            </p:cNvPr>
            <p:cNvCxnSpPr>
              <a:cxnSpLocks/>
            </p:cNvCxnSpPr>
            <p:nvPr/>
          </p:nvCxnSpPr>
          <p:spPr>
            <a:xfrm>
              <a:off x="3220122" y="3626455"/>
              <a:ext cx="3204000"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F9FF7A-A161-4C7F-A55F-9AF31B9A4569}"/>
                </a:ext>
              </a:extLst>
            </p:cNvPr>
            <p:cNvCxnSpPr>
              <a:cxnSpLocks/>
            </p:cNvCxnSpPr>
            <p:nvPr/>
          </p:nvCxnSpPr>
          <p:spPr>
            <a:xfrm>
              <a:off x="3220122" y="4176357"/>
              <a:ext cx="3204000"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D0EFEAF4-FAC9-4D31-9996-E0EEF672E938}"/>
              </a:ext>
            </a:extLst>
          </p:cNvPr>
          <p:cNvSpPr txBox="1">
            <a:spLocks/>
          </p:cNvSpPr>
          <p:nvPr/>
        </p:nvSpPr>
        <p:spPr>
          <a:xfrm>
            <a:off x="6798511" y="1300182"/>
            <a:ext cx="5930441" cy="355561"/>
          </a:xfrm>
          <a:prstGeom prst="rect">
            <a:avLst/>
          </a:prstGeom>
        </p:spPr>
        <p:txBody>
          <a:bodyPr/>
          <a:lstStyle>
            <a:lvl1pPr algn="r" defTabSz="1625620" rtl="1" eaLnBrk="1" latinLnBrk="0" hangingPunct="1">
              <a:lnSpc>
                <a:spcPct val="90000"/>
              </a:lnSpc>
              <a:spcBef>
                <a:spcPct val="0"/>
              </a:spcBef>
              <a:buNone/>
              <a:defRPr sz="5689" b="1" kern="1200" baseline="0">
                <a:solidFill>
                  <a:schemeClr val="tx1"/>
                </a:solidFill>
                <a:latin typeface="+mj-lt"/>
                <a:ea typeface="+mj-ea"/>
                <a:cs typeface="+mj-cs"/>
              </a:defRPr>
            </a:lvl1pPr>
          </a:lstStyle>
          <a:p>
            <a:pPr marL="0" marR="0" lvl="0" indent="0" algn="ctr" defTabSz="1625620" rtl="1" eaLnBrk="1" fontAlgn="auto" latinLnBrk="0" hangingPunct="1">
              <a:lnSpc>
                <a:spcPct val="9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mj-ea"/>
                <a:cs typeface="Arial" panose="020B0604020202020204" pitchFamily="34" charset="0"/>
              </a:rPr>
              <a:t>גיבוש מתווה מחקר שוק כחלק מתהליך תכנון המכרז</a:t>
            </a:r>
          </a:p>
        </p:txBody>
      </p:sp>
      <p:grpSp>
        <p:nvGrpSpPr>
          <p:cNvPr id="31" name="Logo dark">
            <a:extLst>
              <a:ext uri="{FF2B5EF4-FFF2-40B4-BE49-F238E27FC236}">
                <a16:creationId xmlns:a16="http://schemas.microsoft.com/office/drawing/2014/main" id="{3EA64AEE-2260-45FC-A4EB-FD5279190B84}"/>
              </a:ext>
            </a:extLst>
          </p:cNvPr>
          <p:cNvGrpSpPr>
            <a:grpSpLocks/>
          </p:cNvGrpSpPr>
          <p:nvPr/>
        </p:nvGrpSpPr>
        <p:grpSpPr>
          <a:xfrm>
            <a:off x="187838" y="6359549"/>
            <a:ext cx="297799" cy="307373"/>
            <a:chOff x="479425" y="6113075"/>
            <a:chExt cx="297799" cy="307373"/>
          </a:xfrm>
        </p:grpSpPr>
        <p:sp>
          <p:nvSpPr>
            <p:cNvPr id="32" name="E">
              <a:extLst>
                <a:ext uri="{FF2B5EF4-FFF2-40B4-BE49-F238E27FC236}">
                  <a16:creationId xmlns:a16="http://schemas.microsoft.com/office/drawing/2014/main" id="{8D96A17E-E7F3-49D3-87AE-988A41BCA32E}"/>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33" name="Y">
              <a:extLst>
                <a:ext uri="{FF2B5EF4-FFF2-40B4-BE49-F238E27FC236}">
                  <a16:creationId xmlns:a16="http://schemas.microsoft.com/office/drawing/2014/main" id="{7EB69FE9-29FD-4A13-8988-2F5B6B01EF5C}"/>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34" name="yellow">
              <a:extLst>
                <a:ext uri="{FF2B5EF4-FFF2-40B4-BE49-F238E27FC236}">
                  <a16:creationId xmlns:a16="http://schemas.microsoft.com/office/drawing/2014/main" id="{3F303AE5-6E69-4BBD-B551-F5C0DB5A49DB}"/>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grpSp>
        <p:nvGrpSpPr>
          <p:cNvPr id="36" name="Group 35">
            <a:extLst>
              <a:ext uri="{FF2B5EF4-FFF2-40B4-BE49-F238E27FC236}">
                <a16:creationId xmlns:a16="http://schemas.microsoft.com/office/drawing/2014/main" id="{522C1A2C-1340-4943-BE67-C83A904AECCB}"/>
              </a:ext>
            </a:extLst>
          </p:cNvPr>
          <p:cNvGrpSpPr/>
          <p:nvPr/>
        </p:nvGrpSpPr>
        <p:grpSpPr>
          <a:xfrm flipV="1">
            <a:off x="1434282" y="1174375"/>
            <a:ext cx="10458395" cy="123143"/>
            <a:chOff x="2910390" y="1494322"/>
            <a:chExt cx="2815500" cy="0"/>
          </a:xfrm>
        </p:grpSpPr>
        <p:cxnSp>
          <p:nvCxnSpPr>
            <p:cNvPr id="37" name="Straight Connector 36">
              <a:extLst>
                <a:ext uri="{FF2B5EF4-FFF2-40B4-BE49-F238E27FC236}">
                  <a16:creationId xmlns:a16="http://schemas.microsoft.com/office/drawing/2014/main" id="{657F6D28-4D82-4E37-B896-FFC45C8E5A0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B8C94A-7406-47FD-87F6-35AB3B753612}"/>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ABD4B1-3C0B-4221-9989-8891CB54ECF0}"/>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1AD709-D30E-40C5-89A5-936621D10669}"/>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2A5C18-D2D2-489B-A944-6BBA6AEC56D2}"/>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2C01F9-3E0A-43EE-BB45-26FCB205E15D}"/>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3FDF22-EBBA-48BF-B3EA-D6BC291ED0F1}"/>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E9472F-3898-48F6-8F81-90B8CF1359D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64" name="Picture 63">
            <a:extLst>
              <a:ext uri="{FF2B5EF4-FFF2-40B4-BE49-F238E27FC236}">
                <a16:creationId xmlns:a16="http://schemas.microsoft.com/office/drawing/2014/main" id="{CCA601CF-4D69-4D8B-8188-F6E679F1918D}"/>
              </a:ext>
            </a:extLst>
          </p:cNvPr>
          <p:cNvPicPr>
            <a:picLocks noChangeAspect="1"/>
          </p:cNvPicPr>
          <p:nvPr/>
        </p:nvPicPr>
        <p:blipFill>
          <a:blip r:embed="rId7"/>
          <a:stretch>
            <a:fillRect/>
          </a:stretch>
        </p:blipFill>
        <p:spPr>
          <a:xfrm>
            <a:off x="8704717" y="6245352"/>
            <a:ext cx="2993916" cy="521208"/>
          </a:xfrm>
          <a:prstGeom prst="rect">
            <a:avLst/>
          </a:prstGeom>
        </p:spPr>
      </p:pic>
    </p:spTree>
    <p:extLst>
      <p:ext uri="{BB962C8B-B14F-4D97-AF65-F5344CB8AC3E}">
        <p14:creationId xmlns:p14="http://schemas.microsoft.com/office/powerpoint/2010/main" val="301956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תהליך העבודה</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שלבי הפרויקט</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cxnSp>
        <p:nvCxnSpPr>
          <p:cNvPr id="23" name="Straight Connector 22">
            <a:extLst>
              <a:ext uri="{FF2B5EF4-FFF2-40B4-BE49-F238E27FC236}">
                <a16:creationId xmlns:a16="http://schemas.microsoft.com/office/drawing/2014/main" id="{97CCBE6F-9FAA-41AE-8FFA-9C7416A999DA}"/>
              </a:ext>
            </a:extLst>
          </p:cNvPr>
          <p:cNvCxnSpPr>
            <a:cxnSpLocks/>
          </p:cNvCxnSpPr>
          <p:nvPr/>
        </p:nvCxnSpPr>
        <p:spPr>
          <a:xfrm flipH="1">
            <a:off x="1552436" y="2067278"/>
            <a:ext cx="9309101" cy="0"/>
          </a:xfrm>
          <a:prstGeom prst="line">
            <a:avLst/>
          </a:prstGeom>
          <a:solidFill>
            <a:schemeClr val="bg1"/>
          </a:solidFill>
          <a:ln w="114300">
            <a:solidFill>
              <a:srgbClr val="97A0DD"/>
            </a:solidFill>
            <a:tailEnd type="arrow"/>
          </a:ln>
        </p:spPr>
        <p:style>
          <a:lnRef idx="2">
            <a:schemeClr val="accent1">
              <a:shade val="50000"/>
            </a:schemeClr>
          </a:lnRef>
          <a:fillRef idx="1">
            <a:schemeClr val="accent1"/>
          </a:fillRef>
          <a:effectRef idx="0">
            <a:schemeClr val="accent1"/>
          </a:effectRef>
          <a:fontRef idx="minor">
            <a:schemeClr val="lt1"/>
          </a:fontRef>
        </p:style>
      </p:cxnSp>
      <p:grpSp>
        <p:nvGrpSpPr>
          <p:cNvPr id="24" name="Group 23">
            <a:extLst>
              <a:ext uri="{FF2B5EF4-FFF2-40B4-BE49-F238E27FC236}">
                <a16:creationId xmlns:a16="http://schemas.microsoft.com/office/drawing/2014/main" id="{1FC1B63A-70C6-4141-BFC6-9C63FBDE1C05}"/>
              </a:ext>
            </a:extLst>
          </p:cNvPr>
          <p:cNvGrpSpPr/>
          <p:nvPr/>
        </p:nvGrpSpPr>
        <p:grpSpPr>
          <a:xfrm>
            <a:off x="3446661" y="1390865"/>
            <a:ext cx="1386736" cy="1375507"/>
            <a:chOff x="5732574" y="940010"/>
            <a:chExt cx="1386736" cy="1375507"/>
          </a:xfrm>
        </p:grpSpPr>
        <p:sp>
          <p:nvSpPr>
            <p:cNvPr id="25" name="Oval 24">
              <a:extLst>
                <a:ext uri="{FF2B5EF4-FFF2-40B4-BE49-F238E27FC236}">
                  <a16:creationId xmlns:a16="http://schemas.microsoft.com/office/drawing/2014/main" id="{576E257D-FF4B-4EFA-BF63-FC5582CD6073}"/>
                </a:ext>
              </a:extLst>
            </p:cNvPr>
            <p:cNvSpPr/>
            <p:nvPr/>
          </p:nvSpPr>
          <p:spPr>
            <a:xfrm>
              <a:off x="5732574" y="940010"/>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9A3F2738-7ECB-49CC-B4A9-6F875D26CCB8}"/>
                </a:ext>
              </a:extLst>
            </p:cNvPr>
            <p:cNvSpPr/>
            <p:nvPr/>
          </p:nvSpPr>
          <p:spPr>
            <a:xfrm>
              <a:off x="5978865" y="1090866"/>
              <a:ext cx="789501"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03</a:t>
              </a:r>
            </a:p>
          </p:txBody>
        </p:sp>
        <p:sp>
          <p:nvSpPr>
            <p:cNvPr id="27" name="Rectangle 26">
              <a:extLst>
                <a:ext uri="{FF2B5EF4-FFF2-40B4-BE49-F238E27FC236}">
                  <a16:creationId xmlns:a16="http://schemas.microsoft.com/office/drawing/2014/main" id="{7E047A10-EC30-4D7F-BC46-8CFF3B3C3C33}"/>
                </a:ext>
              </a:extLst>
            </p:cNvPr>
            <p:cNvSpPr/>
            <p:nvPr/>
          </p:nvSpPr>
          <p:spPr>
            <a:xfrm>
              <a:off x="5755692" y="1541026"/>
              <a:ext cx="1363618" cy="47705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ניתוח שוק מסכם</a:t>
              </a:r>
            </a:p>
          </p:txBody>
        </p:sp>
      </p:grpSp>
      <p:grpSp>
        <p:nvGrpSpPr>
          <p:cNvPr id="28" name="Group 27">
            <a:extLst>
              <a:ext uri="{FF2B5EF4-FFF2-40B4-BE49-F238E27FC236}">
                <a16:creationId xmlns:a16="http://schemas.microsoft.com/office/drawing/2014/main" id="{5C46D5D8-B16F-4270-A6B1-53E07E265858}"/>
              </a:ext>
            </a:extLst>
          </p:cNvPr>
          <p:cNvGrpSpPr/>
          <p:nvPr/>
        </p:nvGrpSpPr>
        <p:grpSpPr>
          <a:xfrm>
            <a:off x="6070462" y="1382062"/>
            <a:ext cx="1375507" cy="1375507"/>
            <a:chOff x="7266619" y="931207"/>
            <a:chExt cx="1375507" cy="1375507"/>
          </a:xfrm>
        </p:grpSpPr>
        <p:sp>
          <p:nvSpPr>
            <p:cNvPr id="29" name="Oval 28">
              <a:extLst>
                <a:ext uri="{FF2B5EF4-FFF2-40B4-BE49-F238E27FC236}">
                  <a16:creationId xmlns:a16="http://schemas.microsoft.com/office/drawing/2014/main" id="{253719AB-8FC0-4331-A6A4-EB67D0D325D4}"/>
                </a:ext>
              </a:extLst>
            </p:cNvPr>
            <p:cNvSpPr/>
            <p:nvPr/>
          </p:nvSpPr>
          <p:spPr>
            <a:xfrm>
              <a:off x="7266619" y="931207"/>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D00DE786-3A29-49AD-B87E-32EEFF0E8FC2}"/>
                </a:ext>
              </a:extLst>
            </p:cNvPr>
            <p:cNvSpPr/>
            <p:nvPr/>
          </p:nvSpPr>
          <p:spPr>
            <a:xfrm>
              <a:off x="7605291" y="1079980"/>
              <a:ext cx="609023"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02</a:t>
              </a:r>
            </a:p>
          </p:txBody>
        </p:sp>
        <p:sp>
          <p:nvSpPr>
            <p:cNvPr id="31" name="Rectangle 30">
              <a:extLst>
                <a:ext uri="{FF2B5EF4-FFF2-40B4-BE49-F238E27FC236}">
                  <a16:creationId xmlns:a16="http://schemas.microsoft.com/office/drawing/2014/main" id="{2DFC0FBA-17A4-407E-B72D-233186BD1AAD}"/>
                </a:ext>
              </a:extLst>
            </p:cNvPr>
            <p:cNvSpPr/>
            <p:nvPr/>
          </p:nvSpPr>
          <p:spPr>
            <a:xfrm>
              <a:off x="7323074" y="1530140"/>
              <a:ext cx="1262595" cy="47705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טיוטת ניתוח שוק</a:t>
              </a:r>
              <a:endParaRPr kumimoji="0" lang="en-US"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56504F15-06B3-44FB-9E19-EE11399436AF}"/>
              </a:ext>
            </a:extLst>
          </p:cNvPr>
          <p:cNvGrpSpPr/>
          <p:nvPr/>
        </p:nvGrpSpPr>
        <p:grpSpPr>
          <a:xfrm>
            <a:off x="8694263" y="1405413"/>
            <a:ext cx="1375507" cy="1375507"/>
            <a:chOff x="9014175" y="954558"/>
            <a:chExt cx="1375507" cy="1375507"/>
          </a:xfrm>
        </p:grpSpPr>
        <p:sp>
          <p:nvSpPr>
            <p:cNvPr id="33" name="Oval 32">
              <a:extLst>
                <a:ext uri="{FF2B5EF4-FFF2-40B4-BE49-F238E27FC236}">
                  <a16:creationId xmlns:a16="http://schemas.microsoft.com/office/drawing/2014/main" id="{41B0E652-F6A9-4ED9-A612-5CA7D404FDE4}"/>
                </a:ext>
              </a:extLst>
            </p:cNvPr>
            <p:cNvSpPr/>
            <p:nvPr/>
          </p:nvSpPr>
          <p:spPr>
            <a:xfrm>
              <a:off x="9014175" y="954558"/>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5B3E18DA-5270-42E9-A425-8C78D1F39874}"/>
                </a:ext>
              </a:extLst>
            </p:cNvPr>
            <p:cNvSpPr/>
            <p:nvPr/>
          </p:nvSpPr>
          <p:spPr>
            <a:xfrm>
              <a:off x="9332307" y="1079980"/>
              <a:ext cx="661730"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01</a:t>
              </a:r>
            </a:p>
          </p:txBody>
        </p:sp>
        <p:sp>
          <p:nvSpPr>
            <p:cNvPr id="36" name="Rectangle 35">
              <a:extLst>
                <a:ext uri="{FF2B5EF4-FFF2-40B4-BE49-F238E27FC236}">
                  <a16:creationId xmlns:a16="http://schemas.microsoft.com/office/drawing/2014/main" id="{50BC1B0C-4DA8-4280-8A85-7A9A410325B5}"/>
                </a:ext>
              </a:extLst>
            </p:cNvPr>
            <p:cNvSpPr/>
            <p:nvPr/>
          </p:nvSpPr>
          <p:spPr>
            <a:xfrm>
              <a:off x="9106494" y="1530140"/>
              <a:ext cx="1226076" cy="66941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הצעה לניתוח מבנה ומאפייני השוק</a:t>
              </a:r>
              <a:endParaRPr kumimoji="0" lang="en-US"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grpSp>
      <p:sp>
        <p:nvSpPr>
          <p:cNvPr id="37" name="Rectangle 36">
            <a:extLst>
              <a:ext uri="{FF2B5EF4-FFF2-40B4-BE49-F238E27FC236}">
                <a16:creationId xmlns:a16="http://schemas.microsoft.com/office/drawing/2014/main" id="{95BBE6E4-2F49-4855-A512-D578D9EB4D17}"/>
              </a:ext>
            </a:extLst>
          </p:cNvPr>
          <p:cNvSpPr/>
          <p:nvPr/>
        </p:nvSpPr>
        <p:spPr>
          <a:xfrm>
            <a:off x="8041623" y="4439324"/>
            <a:ext cx="2513806" cy="1728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500" b="1" i="0" u="none" strike="noStrike" kern="1200" cap="none" spc="0" normalizeH="0" baseline="0" noProof="0" dirty="0">
                <a:ln>
                  <a:noFill/>
                </a:ln>
                <a:solidFill>
                  <a:srgbClr val="39429F"/>
                </a:solidFill>
                <a:effectLst/>
                <a:uLnTx/>
                <a:uFillTx/>
                <a:latin typeface="Arial" panose="020B0604020202020204" pitchFamily="34" charset="0"/>
                <a:ea typeface="Assistant" charset="0"/>
                <a:cs typeface="Arial" panose="020B0604020202020204" pitchFamily="34" charset="0"/>
              </a:rPr>
              <a:t>תוצרים</a:t>
            </a:r>
            <a:endParaRPr kumimoji="0" lang="en-US" sz="1500" b="1" i="0" u="none" strike="noStrike" kern="1200" cap="none" spc="0" normalizeH="0" baseline="0" noProof="0" dirty="0">
              <a:ln>
                <a:noFill/>
              </a:ln>
              <a:solidFill>
                <a:srgbClr val="39429F"/>
              </a:solidFill>
              <a:effectLst/>
              <a:uLnTx/>
              <a:uFillTx/>
              <a:latin typeface="Arial" panose="020B0604020202020204" pitchFamily="34" charset="0"/>
              <a:ea typeface="Assistant" charset="0"/>
              <a:cs typeface="Arial" panose="020B0604020202020204" pitchFamily="34" charset="0"/>
            </a:endParaRPr>
          </a:p>
          <a:p>
            <a:pPr marL="0" marR="0" lvl="0" indent="0" algn="r" defTabSz="914400" rtl="1" eaLnBrk="1" fontAlgn="auto" latinLnBrk="0" hangingPunct="1">
              <a:lnSpc>
                <a:spcPts val="142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הצעה לניתוח שוק העונה על הצרכים, השאלות והסוגיות כפי שהגדיר כל משרד</a:t>
            </a:r>
            <a:endPar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34F57860-67F1-4FA9-8A8C-D5A52FA9499A}"/>
              </a:ext>
            </a:extLst>
          </p:cNvPr>
          <p:cNvSpPr/>
          <p:nvPr/>
        </p:nvSpPr>
        <p:spPr>
          <a:xfrm>
            <a:off x="8104849" y="2892134"/>
            <a:ext cx="2387354" cy="1156792"/>
          </a:xfrm>
          <a:prstGeom prst="rect">
            <a:avLst/>
          </a:prstGeom>
        </p:spPr>
        <p:txBody>
          <a:bodyPr wrap="square">
            <a:spAutoFit/>
          </a:bodyPr>
          <a:lstStyle/>
          <a:p>
            <a:pPr marL="185738" marR="0" lvl="0" indent="-185738" algn="r" defTabSz="914400" rtl="1" eaLnBrk="1" fontAlgn="auto" latinLnBrk="0" hangingPunct="1">
              <a:lnSpc>
                <a:spcPts val="1420"/>
              </a:lnSpc>
              <a:spcBef>
                <a:spcPts val="0"/>
              </a:spcBef>
              <a:spcAft>
                <a:spcPts val="0"/>
              </a:spcAft>
              <a:buClrTx/>
              <a:buSzTx/>
              <a:buFont typeface="Arial" panose="020B0604020202020204" pitchFamily="34" charset="0"/>
              <a:buChar char="•"/>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פגישת התנעה של צוות הפרויקט </a:t>
            </a:r>
            <a:r>
              <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והצפת סוגיות למיקוד במחקר</a:t>
            </a:r>
          </a:p>
          <a:p>
            <a:pPr marL="185738" marR="0" lvl="0" indent="-185738" algn="r" defTabSz="914400" rtl="1" eaLnBrk="1" fontAlgn="auto" latinLnBrk="0" hangingPunct="1">
              <a:lnSpc>
                <a:spcPts val="1420"/>
              </a:lnSpc>
              <a:spcBef>
                <a:spcPts val="0"/>
              </a:spcBef>
              <a:spcAft>
                <a:spcPts val="0"/>
              </a:spcAft>
              <a:buClrTx/>
              <a:buSzTx/>
              <a:buFont typeface="Arial" panose="020B0604020202020204" pitchFamily="34" charset="0"/>
              <a:buChar char="•"/>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תיחום הפרויקט </a:t>
            </a:r>
            <a:r>
              <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ושגרות הניהול</a:t>
            </a:r>
          </a:p>
          <a:p>
            <a:pPr marL="185738" marR="0" lvl="0" indent="-185738" algn="r" defTabSz="914400" rtl="1" eaLnBrk="1" fontAlgn="auto" latinLnBrk="0" hangingPunct="1">
              <a:lnSpc>
                <a:spcPts val="1420"/>
              </a:lnSpc>
              <a:spcBef>
                <a:spcPts val="0"/>
              </a:spcBef>
              <a:spcAft>
                <a:spcPts val="0"/>
              </a:spcAft>
              <a:buClrTx/>
              <a:buSzTx/>
              <a:buFont typeface="Arial" panose="020B0604020202020204" pitchFamily="34" charset="0"/>
              <a:buChar char="•"/>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איסוף ולימוד חומרי רקע </a:t>
            </a:r>
            <a:r>
              <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רלוונטיים לפרויקט, מסמך צרכי מידע, סוגיות לבחינה</a:t>
            </a:r>
          </a:p>
        </p:txBody>
      </p:sp>
      <p:sp>
        <p:nvSpPr>
          <p:cNvPr id="44" name="Rectangle 43">
            <a:extLst>
              <a:ext uri="{FF2B5EF4-FFF2-40B4-BE49-F238E27FC236}">
                <a16:creationId xmlns:a16="http://schemas.microsoft.com/office/drawing/2014/main" id="{7ED0D713-11DC-42DA-B17E-3EA5BC1A9185}"/>
              </a:ext>
            </a:extLst>
          </p:cNvPr>
          <p:cNvSpPr/>
          <p:nvPr/>
        </p:nvSpPr>
        <p:spPr>
          <a:xfrm>
            <a:off x="2877431" y="4439325"/>
            <a:ext cx="2498231" cy="1728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1" eaLnBrk="1" fontAlgn="auto" latinLnBrk="0" hangingPunct="1">
              <a:lnSpc>
                <a:spcPts val="1460"/>
              </a:lnSpc>
              <a:spcBef>
                <a:spcPts val="0"/>
              </a:spcBef>
              <a:spcAft>
                <a:spcPts val="0"/>
              </a:spcAft>
              <a:buClrTx/>
              <a:buSzTx/>
              <a:buFont typeface="Arial" panose="020B0604020202020204" pitchFamily="34" charset="0"/>
              <a:buNone/>
              <a:tabLst/>
              <a:defRPr/>
            </a:pPr>
            <a:r>
              <a:rPr kumimoji="0" lang="he-IL" sz="1500" b="1" i="0" u="none" strike="noStrike" kern="1200" cap="none" spc="0" normalizeH="0" baseline="0" noProof="0" dirty="0">
                <a:ln>
                  <a:noFill/>
                </a:ln>
                <a:solidFill>
                  <a:srgbClr val="39429F"/>
                </a:solidFill>
                <a:effectLst/>
                <a:uLnTx/>
                <a:uFillTx/>
                <a:latin typeface="Arial" panose="020B0604020202020204" pitchFamily="34" charset="0"/>
                <a:ea typeface="Assistant" charset="0"/>
                <a:cs typeface="Arial" panose="020B0604020202020204" pitchFamily="34" charset="0"/>
              </a:rPr>
              <a:t>תוצרים</a:t>
            </a:r>
          </a:p>
          <a:p>
            <a:pPr marL="0" marR="0" lvl="0" indent="0" algn="r" defTabSz="914400" rtl="1" eaLnBrk="1" fontAlgn="auto" latinLnBrk="0" hangingPunct="1">
              <a:lnSpc>
                <a:spcPts val="1420"/>
              </a:lnSpc>
              <a:spcBef>
                <a:spcPts val="0"/>
              </a:spcBef>
              <a:spcAft>
                <a:spcPts val="0"/>
              </a:spcAft>
              <a:buClr>
                <a:srgbClr val="282828"/>
              </a:buClr>
              <a:buSzPct val="100000"/>
              <a:buFontTx/>
              <a:buNone/>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ניתוח שוק מסכם - מיפוי המצב הקיים, תובנות עיקריות והמלצות לקראת גיבוש המכרז החדש, כולל השלכות אפשריות לסוגי פתרונות שונים. </a:t>
            </a:r>
          </a:p>
        </p:txBody>
      </p:sp>
      <p:sp>
        <p:nvSpPr>
          <p:cNvPr id="45" name="Rectangle 44">
            <a:extLst>
              <a:ext uri="{FF2B5EF4-FFF2-40B4-BE49-F238E27FC236}">
                <a16:creationId xmlns:a16="http://schemas.microsoft.com/office/drawing/2014/main" id="{1C99E95F-316D-4FF2-970B-4671DB35BD60}"/>
              </a:ext>
            </a:extLst>
          </p:cNvPr>
          <p:cNvSpPr/>
          <p:nvPr/>
        </p:nvSpPr>
        <p:spPr>
          <a:xfrm>
            <a:off x="2824280" y="2892134"/>
            <a:ext cx="2498231" cy="1277273"/>
          </a:xfrm>
          <a:prstGeom prst="rect">
            <a:avLst/>
          </a:prstGeom>
        </p:spPr>
        <p:txBody>
          <a:bodyPr wrap="square">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ניתוח שוק מסכם</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מיפוי המצב הקיים.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תובנות עיקריות.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המלצות לגיבוש המכרז החדש (כולל השלכות אפשריות לסוגי פתרונות שונים).</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1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מפ</a:t>
            </a: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גש סוף</a:t>
            </a:r>
          </a:p>
        </p:txBody>
      </p:sp>
      <p:sp>
        <p:nvSpPr>
          <p:cNvPr id="46" name="Rectangle 45">
            <a:extLst>
              <a:ext uri="{FF2B5EF4-FFF2-40B4-BE49-F238E27FC236}">
                <a16:creationId xmlns:a16="http://schemas.microsoft.com/office/drawing/2014/main" id="{598DB397-5337-4664-B82C-8688DC9F6D7C}"/>
              </a:ext>
            </a:extLst>
          </p:cNvPr>
          <p:cNvSpPr/>
          <p:nvPr/>
        </p:nvSpPr>
        <p:spPr>
          <a:xfrm>
            <a:off x="5657714" y="2892134"/>
            <a:ext cx="2249644" cy="1277273"/>
          </a:xfrm>
          <a:prstGeom prst="rect">
            <a:avLst/>
          </a:prstGeom>
        </p:spPr>
        <p:txBody>
          <a:bodyPr wrap="square">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ביצוע מחקר שוק </a:t>
            </a:r>
            <a:r>
              <a:rPr kumimoji="0" lang="he-IL" sz="1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מיפוי מודלים לרבות מודל כלכלי (רווחיות, מודלי תמחור ועוד), שירותים חליפיים, חסמי כניסה, תחרות, ריכוזיות בשוק, כשלי שוק, רגולציה, נפח שוק פוטנציאלי ועוד</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מפגש אמצע</a:t>
            </a:r>
          </a:p>
        </p:txBody>
      </p:sp>
      <p:sp>
        <p:nvSpPr>
          <p:cNvPr id="47" name="Rectangle 46">
            <a:extLst>
              <a:ext uri="{FF2B5EF4-FFF2-40B4-BE49-F238E27FC236}">
                <a16:creationId xmlns:a16="http://schemas.microsoft.com/office/drawing/2014/main" id="{48CA7DBC-BE6A-448F-8D46-DBF5ABAB53A2}"/>
              </a:ext>
            </a:extLst>
          </p:cNvPr>
          <p:cNvSpPr/>
          <p:nvPr/>
        </p:nvSpPr>
        <p:spPr>
          <a:xfrm>
            <a:off x="5466851" y="4439325"/>
            <a:ext cx="2498231" cy="1728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500" b="1" i="0" u="none" strike="noStrike" kern="1200" cap="none" spc="0" normalizeH="0" baseline="0" noProof="0" dirty="0">
                <a:ln>
                  <a:noFill/>
                </a:ln>
                <a:solidFill>
                  <a:srgbClr val="39429F"/>
                </a:solidFill>
                <a:effectLst/>
                <a:uLnTx/>
                <a:uFillTx/>
                <a:latin typeface="Arial" panose="020B0604020202020204" pitchFamily="34" charset="0"/>
                <a:ea typeface="Assistant" charset="0"/>
                <a:cs typeface="Arial" panose="020B0604020202020204" pitchFamily="34" charset="0"/>
              </a:rPr>
              <a:t>תוצרים</a:t>
            </a:r>
            <a:endParaRPr kumimoji="0" lang="en-US" sz="1500" b="1" i="0" u="none" strike="noStrike" kern="1200" cap="none" spc="0" normalizeH="0" baseline="0" noProof="0" dirty="0">
              <a:ln>
                <a:noFill/>
              </a:ln>
              <a:solidFill>
                <a:srgbClr val="39429F"/>
              </a:solidFill>
              <a:effectLst/>
              <a:uLnTx/>
              <a:uFillTx/>
              <a:latin typeface="Arial" panose="020B0604020202020204" pitchFamily="34" charset="0"/>
              <a:ea typeface="Assistant" charset="0"/>
              <a:cs typeface="Arial" panose="020B0604020202020204" pitchFamily="34" charset="0"/>
            </a:endParaRPr>
          </a:p>
          <a:p>
            <a:pPr marL="0" marR="0" lvl="0" indent="0" algn="r" defTabSz="914400" rtl="1" eaLnBrk="1" fontAlgn="auto" latinLnBrk="0" hangingPunct="1">
              <a:lnSpc>
                <a:spcPts val="1420"/>
              </a:lnSpc>
              <a:spcBef>
                <a:spcPts val="0"/>
              </a:spcBef>
              <a:spcAft>
                <a:spcPts val="0"/>
              </a:spcAft>
              <a:buClr>
                <a:srgbClr val="282828"/>
              </a:buClr>
              <a:buSzPct val="100000"/>
              <a:buFontTx/>
              <a:buNone/>
              <a:tabLst/>
              <a:defRPr/>
            </a:pPr>
            <a:r>
              <a:rPr kumimoji="0" lang="he-IL"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ניתוח מבנה ומאפייני השוק. לרבות ניתוח כלכלי של מודלי הפעילות הקיימים – טיוטה</a:t>
            </a:r>
          </a:p>
        </p:txBody>
      </p:sp>
      <p:graphicFrame>
        <p:nvGraphicFramePr>
          <p:cNvPr id="3" name="Table 3">
            <a:extLst>
              <a:ext uri="{FF2B5EF4-FFF2-40B4-BE49-F238E27FC236}">
                <a16:creationId xmlns:a16="http://schemas.microsoft.com/office/drawing/2014/main" id="{0FE95EB3-A11E-4D45-8208-D287C78512CA}"/>
              </a:ext>
            </a:extLst>
          </p:cNvPr>
          <p:cNvGraphicFramePr>
            <a:graphicFrameLocks noGrp="1"/>
          </p:cNvGraphicFramePr>
          <p:nvPr/>
        </p:nvGraphicFramePr>
        <p:xfrm>
          <a:off x="8687589" y="5380271"/>
          <a:ext cx="1845056" cy="777240"/>
        </p:xfrm>
        <a:graphic>
          <a:graphicData uri="http://schemas.openxmlformats.org/drawingml/2006/table">
            <a:tbl>
              <a:tblPr rtl="1" firstRow="1" bandRow="1">
                <a:tableStyleId>{2D5ABB26-0587-4C30-8999-92F81FD0307C}</a:tableStyleId>
              </a:tblPr>
              <a:tblGrid>
                <a:gridCol w="1845056">
                  <a:extLst>
                    <a:ext uri="{9D8B030D-6E8A-4147-A177-3AD203B41FA5}">
                      <a16:colId xmlns:a16="http://schemas.microsoft.com/office/drawing/2014/main" val="4128840443"/>
                    </a:ext>
                  </a:extLst>
                </a:gridCol>
              </a:tblGrid>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משרד הבריאות</a:t>
                      </a:r>
                    </a:p>
                  </a:txBody>
                  <a:tcPr/>
                </a:tc>
                <a:extLst>
                  <a:ext uri="{0D108BD9-81ED-4DB2-BD59-A6C34878D82A}">
                    <a16:rowId xmlns:a16="http://schemas.microsoft.com/office/drawing/2014/main" val="1665235317"/>
                  </a:ext>
                </a:extLst>
              </a:tr>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זרוע העבודה</a:t>
                      </a:r>
                    </a:p>
                  </a:txBody>
                  <a:tcPr/>
                </a:tc>
                <a:extLst>
                  <a:ext uri="{0D108BD9-81ED-4DB2-BD59-A6C34878D82A}">
                    <a16:rowId xmlns:a16="http://schemas.microsoft.com/office/drawing/2014/main" val="1308862102"/>
                  </a:ext>
                </a:extLst>
              </a:tr>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משרד הרווחה</a:t>
                      </a:r>
                    </a:p>
                  </a:txBody>
                  <a:tcPr/>
                </a:tc>
                <a:extLst>
                  <a:ext uri="{0D108BD9-81ED-4DB2-BD59-A6C34878D82A}">
                    <a16:rowId xmlns:a16="http://schemas.microsoft.com/office/drawing/2014/main" val="1700546182"/>
                  </a:ext>
                </a:extLst>
              </a:tr>
            </a:tbl>
          </a:graphicData>
        </a:graphic>
      </p:graphicFrame>
      <p:graphicFrame>
        <p:nvGraphicFramePr>
          <p:cNvPr id="51" name="Table 3">
            <a:extLst>
              <a:ext uri="{FF2B5EF4-FFF2-40B4-BE49-F238E27FC236}">
                <a16:creationId xmlns:a16="http://schemas.microsoft.com/office/drawing/2014/main" id="{2D8D5CEB-3372-4642-9C51-900535F1369F}"/>
              </a:ext>
            </a:extLst>
          </p:cNvPr>
          <p:cNvGraphicFramePr>
            <a:graphicFrameLocks noGrp="1"/>
          </p:cNvGraphicFramePr>
          <p:nvPr/>
        </p:nvGraphicFramePr>
        <p:xfrm>
          <a:off x="6158297" y="5390779"/>
          <a:ext cx="1845056" cy="777240"/>
        </p:xfrm>
        <a:graphic>
          <a:graphicData uri="http://schemas.openxmlformats.org/drawingml/2006/table">
            <a:tbl>
              <a:tblPr rtl="1" firstRow="1" bandRow="1">
                <a:tableStyleId>{2D5ABB26-0587-4C30-8999-92F81FD0307C}</a:tableStyleId>
              </a:tblPr>
              <a:tblGrid>
                <a:gridCol w="1845056">
                  <a:extLst>
                    <a:ext uri="{9D8B030D-6E8A-4147-A177-3AD203B41FA5}">
                      <a16:colId xmlns:a16="http://schemas.microsoft.com/office/drawing/2014/main" val="4128840443"/>
                    </a:ext>
                  </a:extLst>
                </a:gridCol>
              </a:tblGrid>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משרד הבריאות</a:t>
                      </a:r>
                    </a:p>
                  </a:txBody>
                  <a:tcPr/>
                </a:tc>
                <a:extLst>
                  <a:ext uri="{0D108BD9-81ED-4DB2-BD59-A6C34878D82A}">
                    <a16:rowId xmlns:a16="http://schemas.microsoft.com/office/drawing/2014/main" val="1665235317"/>
                  </a:ext>
                </a:extLst>
              </a:tr>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זרוע העבודה</a:t>
                      </a:r>
                    </a:p>
                  </a:txBody>
                  <a:tcPr/>
                </a:tc>
                <a:extLst>
                  <a:ext uri="{0D108BD9-81ED-4DB2-BD59-A6C34878D82A}">
                    <a16:rowId xmlns:a16="http://schemas.microsoft.com/office/drawing/2014/main" val="1308862102"/>
                  </a:ext>
                </a:extLst>
              </a:tr>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משרד הרווחה</a:t>
                      </a:r>
                    </a:p>
                  </a:txBody>
                  <a:tcPr/>
                </a:tc>
                <a:extLst>
                  <a:ext uri="{0D108BD9-81ED-4DB2-BD59-A6C34878D82A}">
                    <a16:rowId xmlns:a16="http://schemas.microsoft.com/office/drawing/2014/main" val="1700546182"/>
                  </a:ext>
                </a:extLst>
              </a:tr>
            </a:tbl>
          </a:graphicData>
        </a:graphic>
      </p:graphicFrame>
      <p:graphicFrame>
        <p:nvGraphicFramePr>
          <p:cNvPr id="52" name="Table 3">
            <a:extLst>
              <a:ext uri="{FF2B5EF4-FFF2-40B4-BE49-F238E27FC236}">
                <a16:creationId xmlns:a16="http://schemas.microsoft.com/office/drawing/2014/main" id="{9F3A0B8C-362D-4E83-95AD-13F6E4969962}"/>
              </a:ext>
            </a:extLst>
          </p:cNvPr>
          <p:cNvGraphicFramePr>
            <a:graphicFrameLocks noGrp="1"/>
          </p:cNvGraphicFramePr>
          <p:nvPr/>
        </p:nvGraphicFramePr>
        <p:xfrm>
          <a:off x="3510300" y="5390779"/>
          <a:ext cx="1845056" cy="777240"/>
        </p:xfrm>
        <a:graphic>
          <a:graphicData uri="http://schemas.openxmlformats.org/drawingml/2006/table">
            <a:tbl>
              <a:tblPr rtl="1" firstRow="1" bandRow="1">
                <a:tableStyleId>{2D5ABB26-0587-4C30-8999-92F81FD0307C}</a:tableStyleId>
              </a:tblPr>
              <a:tblGrid>
                <a:gridCol w="1845056">
                  <a:extLst>
                    <a:ext uri="{9D8B030D-6E8A-4147-A177-3AD203B41FA5}">
                      <a16:colId xmlns:a16="http://schemas.microsoft.com/office/drawing/2014/main" val="4128840443"/>
                    </a:ext>
                  </a:extLst>
                </a:gridCol>
              </a:tblGrid>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משרד הבריאות</a:t>
                      </a:r>
                    </a:p>
                  </a:txBody>
                  <a:tcPr/>
                </a:tc>
                <a:extLst>
                  <a:ext uri="{0D108BD9-81ED-4DB2-BD59-A6C34878D82A}">
                    <a16:rowId xmlns:a16="http://schemas.microsoft.com/office/drawing/2014/main" val="1665235317"/>
                  </a:ext>
                </a:extLst>
              </a:tr>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זרוע העבודה</a:t>
                      </a:r>
                    </a:p>
                  </a:txBody>
                  <a:tcPr/>
                </a:tc>
                <a:extLst>
                  <a:ext uri="{0D108BD9-81ED-4DB2-BD59-A6C34878D82A}">
                    <a16:rowId xmlns:a16="http://schemas.microsoft.com/office/drawing/2014/main" val="1308862102"/>
                  </a:ext>
                </a:extLst>
              </a:tr>
              <a:tr h="182031">
                <a:tc>
                  <a:txBody>
                    <a:bodyPr/>
                    <a:lstStyle/>
                    <a:p>
                      <a:pPr marL="171450" indent="-171450" algn="r" rtl="1">
                        <a:buFont typeface="Wingdings" panose="05000000000000000000" pitchFamily="2" charset="2"/>
                        <a:buChar char="q"/>
                      </a:pPr>
                      <a:r>
                        <a:rPr lang="he-IL" sz="1100" dirty="0">
                          <a:latin typeface="Arial" panose="020B0604020202020204" pitchFamily="34" charset="0"/>
                          <a:cs typeface="Arial" panose="020B0604020202020204" pitchFamily="34" charset="0"/>
                        </a:rPr>
                        <a:t>משרד הרווחה</a:t>
                      </a:r>
                    </a:p>
                  </a:txBody>
                  <a:tcPr/>
                </a:tc>
                <a:extLst>
                  <a:ext uri="{0D108BD9-81ED-4DB2-BD59-A6C34878D82A}">
                    <a16:rowId xmlns:a16="http://schemas.microsoft.com/office/drawing/2014/main" val="1700546182"/>
                  </a:ext>
                </a:extLst>
              </a:tr>
            </a:tbl>
          </a:graphicData>
        </a:graphic>
      </p:graphicFrame>
      <p:pic>
        <p:nvPicPr>
          <p:cNvPr id="53" name="Picture 52">
            <a:extLst>
              <a:ext uri="{FF2B5EF4-FFF2-40B4-BE49-F238E27FC236}">
                <a16:creationId xmlns:a16="http://schemas.microsoft.com/office/drawing/2014/main" id="{B00BF81C-6821-457A-9B86-8D0732C1CF55}"/>
              </a:ext>
            </a:extLst>
          </p:cNvPr>
          <p:cNvPicPr>
            <a:picLocks noChangeAspect="1"/>
          </p:cNvPicPr>
          <p:nvPr/>
        </p:nvPicPr>
        <p:blipFill>
          <a:blip r:embed="rId8"/>
          <a:stretch>
            <a:fillRect/>
          </a:stretch>
        </p:blipFill>
        <p:spPr>
          <a:xfrm>
            <a:off x="8704717" y="6245352"/>
            <a:ext cx="2993916" cy="521208"/>
          </a:xfrm>
          <a:prstGeom prst="rect">
            <a:avLst/>
          </a:prstGeom>
        </p:spPr>
      </p:pic>
    </p:spTree>
    <p:extLst>
      <p:ext uri="{BB962C8B-B14F-4D97-AF65-F5344CB8AC3E}">
        <p14:creationId xmlns:p14="http://schemas.microsoft.com/office/powerpoint/2010/main" val="369730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1EFB29E-4DB3-4CFD-863D-0085DEA7D9EC}"/>
              </a:ext>
            </a:extLst>
          </p:cNvPr>
          <p:cNvSpPr/>
          <p:nvPr/>
        </p:nvSpPr>
        <p:spPr>
          <a:xfrm>
            <a:off x="8150619" y="3594802"/>
            <a:ext cx="3398253" cy="1900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rPr>
              <a:t>הצעה לניתוח שוק העונה על הצרכים, השאלות והסוגיות כפי שהגדיר כל משרד</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699A07E7-35E1-44CC-B50C-93F5679DF5BC}"/>
              </a:ext>
            </a:extLst>
          </p:cNvPr>
          <p:cNvSpPr/>
          <p:nvPr/>
        </p:nvSpPr>
        <p:spPr>
          <a:xfrm>
            <a:off x="8150618" y="2900166"/>
            <a:ext cx="3413943" cy="691446"/>
          </a:xfrm>
          <a:prstGeom prst="rect">
            <a:avLst/>
          </a:prstGeom>
          <a:solidFill>
            <a:srgbClr val="DAE3F3">
              <a:alpha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ssistant"/>
              <a:ea typeface="+mn-ea"/>
              <a:cs typeface="Calibri" panose="020F0502020204030204" pitchFamily="34" charset="0"/>
            </a:endParaRPr>
          </a:p>
        </p:txBody>
      </p:sp>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תהליך העבודה</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שלבי הפרויקט</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grpSp>
        <p:nvGrpSpPr>
          <p:cNvPr id="48" name="Group 47">
            <a:extLst>
              <a:ext uri="{FF2B5EF4-FFF2-40B4-BE49-F238E27FC236}">
                <a16:creationId xmlns:a16="http://schemas.microsoft.com/office/drawing/2014/main" id="{788DBD1D-8AD5-4971-B0AC-0CC41DDB8426}"/>
              </a:ext>
            </a:extLst>
          </p:cNvPr>
          <p:cNvGrpSpPr/>
          <p:nvPr/>
        </p:nvGrpSpPr>
        <p:grpSpPr>
          <a:xfrm>
            <a:off x="10132686" y="1425311"/>
            <a:ext cx="1375507" cy="1375507"/>
            <a:chOff x="9014175" y="954558"/>
            <a:chExt cx="1375507" cy="1375507"/>
          </a:xfrm>
        </p:grpSpPr>
        <p:sp>
          <p:nvSpPr>
            <p:cNvPr id="49" name="Oval 48">
              <a:extLst>
                <a:ext uri="{FF2B5EF4-FFF2-40B4-BE49-F238E27FC236}">
                  <a16:creationId xmlns:a16="http://schemas.microsoft.com/office/drawing/2014/main" id="{D1C0F72A-E2DB-4A49-9872-220CB01682F5}"/>
                </a:ext>
              </a:extLst>
            </p:cNvPr>
            <p:cNvSpPr/>
            <p:nvPr/>
          </p:nvSpPr>
          <p:spPr>
            <a:xfrm>
              <a:off x="9014175" y="954558"/>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id="{3B27D363-0935-4B5F-AE9F-B320837978FD}"/>
                </a:ext>
              </a:extLst>
            </p:cNvPr>
            <p:cNvSpPr/>
            <p:nvPr/>
          </p:nvSpPr>
          <p:spPr>
            <a:xfrm>
              <a:off x="9332307" y="1079980"/>
              <a:ext cx="661730"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01</a:t>
              </a:r>
            </a:p>
          </p:txBody>
        </p:sp>
        <p:sp>
          <p:nvSpPr>
            <p:cNvPr id="51" name="Rectangle 50">
              <a:extLst>
                <a:ext uri="{FF2B5EF4-FFF2-40B4-BE49-F238E27FC236}">
                  <a16:creationId xmlns:a16="http://schemas.microsoft.com/office/drawing/2014/main" id="{5E0292DF-00CB-4E86-BBD9-8B91ED19F8AF}"/>
                </a:ext>
              </a:extLst>
            </p:cNvPr>
            <p:cNvSpPr/>
            <p:nvPr/>
          </p:nvSpPr>
          <p:spPr>
            <a:xfrm>
              <a:off x="9106494" y="1530140"/>
              <a:ext cx="1226076" cy="66941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הצעה לניתוח מבנה ומאפייני השוק</a:t>
              </a:r>
              <a:endParaRPr kumimoji="0" lang="en-US"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grpSp>
      <p:graphicFrame>
        <p:nvGraphicFramePr>
          <p:cNvPr id="3" name="Table 3">
            <a:extLst>
              <a:ext uri="{FF2B5EF4-FFF2-40B4-BE49-F238E27FC236}">
                <a16:creationId xmlns:a16="http://schemas.microsoft.com/office/drawing/2014/main" id="{AF10F7BD-EE53-4F99-A2C2-999176ED3DF1}"/>
              </a:ext>
            </a:extLst>
          </p:cNvPr>
          <p:cNvGraphicFramePr>
            <a:graphicFrameLocks noGrp="1"/>
          </p:cNvGraphicFramePr>
          <p:nvPr/>
        </p:nvGraphicFramePr>
        <p:xfrm>
          <a:off x="1434282" y="1539611"/>
          <a:ext cx="5879604" cy="5434801"/>
        </p:xfrm>
        <a:graphic>
          <a:graphicData uri="http://schemas.openxmlformats.org/drawingml/2006/table">
            <a:tbl>
              <a:tblPr rtl="1" firstRow="1" bandRow="1">
                <a:tableStyleId>{5C22544A-7EE6-4342-B048-85BDC9FD1C3A}</a:tableStyleId>
              </a:tblPr>
              <a:tblGrid>
                <a:gridCol w="1301013">
                  <a:extLst>
                    <a:ext uri="{9D8B030D-6E8A-4147-A177-3AD203B41FA5}">
                      <a16:colId xmlns:a16="http://schemas.microsoft.com/office/drawing/2014/main" val="1718583105"/>
                    </a:ext>
                  </a:extLst>
                </a:gridCol>
                <a:gridCol w="4578591">
                  <a:extLst>
                    <a:ext uri="{9D8B030D-6E8A-4147-A177-3AD203B41FA5}">
                      <a16:colId xmlns:a16="http://schemas.microsoft.com/office/drawing/2014/main" val="3406057712"/>
                    </a:ext>
                  </a:extLst>
                </a:gridCol>
              </a:tblGrid>
              <a:tr h="1265886">
                <a:tc>
                  <a:txBody>
                    <a:bodyPr/>
                    <a:lstStyle/>
                    <a:p>
                      <a:pPr algn="r" rtl="1">
                        <a:lnSpc>
                          <a:spcPct val="150000"/>
                        </a:lnSpc>
                      </a:pPr>
                      <a:r>
                        <a:rPr kumimoji="0" lang="he-IL" sz="1400" b="1" i="0" u="none" strike="noStrike" kern="1200" cap="none" spc="0" normalizeH="0" baseline="0" noProof="0" dirty="0">
                          <a:ln>
                            <a:noFill/>
                          </a:ln>
                          <a:solidFill>
                            <a:srgbClr val="002060"/>
                          </a:solidFill>
                          <a:effectLst/>
                          <a:uLnTx/>
                          <a:uFillTx/>
                          <a:latin typeface="Arial" panose="020B0604020202020204" pitchFamily="34" charset="0"/>
                          <a:cs typeface="+mn-cs"/>
                        </a:rPr>
                        <a:t>פגישת התנעה של צוות הפרויקט </a:t>
                      </a:r>
                      <a:endParaRPr lang="he-IL" sz="14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noFill/>
                  </a:tcPr>
                </a:tc>
                <a:tc>
                  <a:txBody>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הצפת סוגיות למיקוד במחקר</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תיחום הפרויקט ושגרות ניהול</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תיאום ציפיות, הגדרת מטרות ויעדים</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תכנון ראיונות</a:t>
                      </a:r>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284453435"/>
                  </a:ext>
                </a:extLst>
              </a:tr>
              <a:tr h="961741">
                <a:tc>
                  <a:txBody>
                    <a:bodyPr/>
                    <a:lstStyle/>
                    <a:p>
                      <a:pPr algn="r" rtl="1">
                        <a:lnSpc>
                          <a:spcPct val="150000"/>
                        </a:lnSpc>
                      </a:pPr>
                      <a:r>
                        <a:rPr kumimoji="0" lang="he-IL" sz="1400" b="1" i="0" u="none" strike="noStrike" kern="1200" cap="none" spc="0" normalizeH="0" baseline="0" noProof="0" dirty="0">
                          <a:ln>
                            <a:noFill/>
                          </a:ln>
                          <a:solidFill>
                            <a:srgbClr val="002060"/>
                          </a:solidFill>
                          <a:effectLst/>
                          <a:uLnTx/>
                          <a:uFillTx/>
                          <a:latin typeface="Arial" panose="020B0604020202020204" pitchFamily="34" charset="0"/>
                          <a:cs typeface="+mn-cs"/>
                        </a:rPr>
                        <a:t>איסוף ולימוד חומרי רקע </a:t>
                      </a:r>
                      <a:endParaRPr lang="he-IL" sz="14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חומרי רקע רלוונטיים לפרויקט, </a:t>
                      </a: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מסמך צרכי מידע, סוגיות לבחינה</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תהליכים מרכזיים שבוצעו, מיפוי מצב קיים ראשוני</a:t>
                      </a: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82464300"/>
                  </a:ext>
                </a:extLst>
              </a:tr>
              <a:tr h="3090761">
                <a:tc>
                  <a:txBody>
                    <a:bodyPr/>
                    <a:lstStyle/>
                    <a:p>
                      <a:pPr marL="0" algn="r" defTabSz="914400" rtl="1" eaLnBrk="1" latinLnBrk="0" hangingPunct="1">
                        <a:lnSpc>
                          <a:spcPct val="150000"/>
                        </a:lnSpc>
                      </a:pPr>
                      <a:r>
                        <a:rPr kumimoji="0" lang="he-IL" sz="1400" b="1" i="0" u="none" strike="noStrike" kern="1200" cap="none" spc="0" normalizeH="0" baseline="0" dirty="0">
                          <a:ln>
                            <a:noFill/>
                          </a:ln>
                          <a:solidFill>
                            <a:srgbClr val="002060"/>
                          </a:solidFill>
                          <a:effectLst/>
                          <a:uLnTx/>
                          <a:uFillTx/>
                          <a:latin typeface="Arial" panose="020B0604020202020204" pitchFamily="34" charset="0"/>
                          <a:ea typeface="+mn-ea"/>
                          <a:cs typeface="+mn-cs"/>
                        </a:rPr>
                        <a:t>הצעה לניתוח שוק</a:t>
                      </a: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marL="0" marR="0" lvl="0" indent="0" algn="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 ההצעה תתייחס בין היתר לסוגיות כגון: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שירותים עיקריים.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מודלים של פעילות.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מאפייני מפעילים קיימים ופוטנציאליים.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שירותים חליפיים, משיקים ומשלימים.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מניעים לאספקת השירות וחסמי כניסה לשוק.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התחרות הישירה והעקיפה.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ריכוזיות בשוק, כשלי שוק.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rPr>
                        <a:t>רגולציה. </a:t>
                      </a: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extLst>
                  <a:ext uri="{0D108BD9-81ED-4DB2-BD59-A6C34878D82A}">
                    <a16:rowId xmlns:a16="http://schemas.microsoft.com/office/drawing/2014/main" val="3205287580"/>
                  </a:ext>
                </a:extLst>
              </a:tr>
            </a:tbl>
          </a:graphicData>
        </a:graphic>
      </p:graphicFrame>
      <p:sp>
        <p:nvSpPr>
          <p:cNvPr id="54" name="Rectangle 53">
            <a:extLst>
              <a:ext uri="{FF2B5EF4-FFF2-40B4-BE49-F238E27FC236}">
                <a16:creationId xmlns:a16="http://schemas.microsoft.com/office/drawing/2014/main" id="{84646562-E457-4B01-B4BA-3D4EAB26774B}"/>
              </a:ext>
            </a:extLst>
          </p:cNvPr>
          <p:cNvSpPr/>
          <p:nvPr/>
        </p:nvSpPr>
        <p:spPr>
          <a:xfrm>
            <a:off x="9484398" y="3106095"/>
            <a:ext cx="2010556" cy="318357"/>
          </a:xfrm>
          <a:prstGeom prst="rect">
            <a:avLst/>
          </a:prstGeom>
        </p:spPr>
        <p:txBody>
          <a:bodyPr wrap="square">
            <a:spAutoFit/>
          </a:bodyPr>
          <a:lstStyle/>
          <a:p>
            <a:pPr marL="0" marR="0" lvl="0" indent="0" algn="r" defTabSz="914400" rtl="0" eaLnBrk="1" fontAlgn="auto" latinLnBrk="0" hangingPunct="1">
              <a:lnSpc>
                <a:spcPts val="146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תוצרי השלב</a:t>
            </a:r>
            <a:endParaRPr kumimoji="0" lang="en-US"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pic>
        <p:nvPicPr>
          <p:cNvPr id="56" name="Picture 55">
            <a:extLst>
              <a:ext uri="{FF2B5EF4-FFF2-40B4-BE49-F238E27FC236}">
                <a16:creationId xmlns:a16="http://schemas.microsoft.com/office/drawing/2014/main" id="{A5054FF2-5A77-43DC-B5D0-695BBF07BED6}"/>
              </a:ext>
            </a:extLst>
          </p:cNvPr>
          <p:cNvPicPr>
            <a:picLocks noChangeAspect="1"/>
          </p:cNvPicPr>
          <p:nvPr/>
        </p:nvPicPr>
        <p:blipFill>
          <a:blip r:embed="rId8"/>
          <a:stretch>
            <a:fillRect/>
          </a:stretch>
        </p:blipFill>
        <p:spPr>
          <a:xfrm>
            <a:off x="8704717" y="6245352"/>
            <a:ext cx="2993916" cy="521208"/>
          </a:xfrm>
          <a:prstGeom prst="rect">
            <a:avLst/>
          </a:prstGeom>
        </p:spPr>
      </p:pic>
      <p:grpSp>
        <p:nvGrpSpPr>
          <p:cNvPr id="60" name="Group 59">
            <a:extLst>
              <a:ext uri="{FF2B5EF4-FFF2-40B4-BE49-F238E27FC236}">
                <a16:creationId xmlns:a16="http://schemas.microsoft.com/office/drawing/2014/main" id="{BC5C95CB-A8FF-4401-9CA6-B730C87294A1}"/>
              </a:ext>
            </a:extLst>
          </p:cNvPr>
          <p:cNvGrpSpPr/>
          <p:nvPr/>
        </p:nvGrpSpPr>
        <p:grpSpPr>
          <a:xfrm>
            <a:off x="8277512" y="2018008"/>
            <a:ext cx="843420" cy="799175"/>
            <a:chOff x="7904940" y="862479"/>
            <a:chExt cx="391014" cy="391098"/>
          </a:xfrm>
        </p:grpSpPr>
        <p:sp>
          <p:nvSpPr>
            <p:cNvPr id="61" name="Freeform 454">
              <a:extLst>
                <a:ext uri="{FF2B5EF4-FFF2-40B4-BE49-F238E27FC236}">
                  <a16:creationId xmlns:a16="http://schemas.microsoft.com/office/drawing/2014/main" id="{CA2F9E41-5724-4B1B-984B-78DA3C3A1A09}"/>
                </a:ext>
              </a:extLst>
            </p:cNvPr>
            <p:cNvSpPr>
              <a:spLocks/>
            </p:cNvSpPr>
            <p:nvPr/>
          </p:nvSpPr>
          <p:spPr bwMode="auto">
            <a:xfrm>
              <a:off x="7977613" y="935151"/>
              <a:ext cx="246681" cy="246681"/>
            </a:xfrm>
            <a:custGeom>
              <a:avLst/>
              <a:gdLst>
                <a:gd name="T0" fmla="*/ 2926 w 2926"/>
                <a:gd name="T1" fmla="*/ 1463 h 2926"/>
                <a:gd name="T2" fmla="*/ 2892 w 2926"/>
                <a:gd name="T3" fmla="*/ 1758 h 2926"/>
                <a:gd name="T4" fmla="*/ 2801 w 2926"/>
                <a:gd name="T5" fmla="*/ 2030 h 2926"/>
                <a:gd name="T6" fmla="*/ 2665 w 2926"/>
                <a:gd name="T7" fmla="*/ 2280 h 2926"/>
                <a:gd name="T8" fmla="*/ 2495 w 2926"/>
                <a:gd name="T9" fmla="*/ 2495 h 2926"/>
                <a:gd name="T10" fmla="*/ 2279 w 2926"/>
                <a:gd name="T11" fmla="*/ 2677 h 2926"/>
                <a:gd name="T12" fmla="*/ 2030 w 2926"/>
                <a:gd name="T13" fmla="*/ 2801 h 2926"/>
                <a:gd name="T14" fmla="*/ 1758 w 2926"/>
                <a:gd name="T15" fmla="*/ 2892 h 2926"/>
                <a:gd name="T16" fmla="*/ 1463 w 2926"/>
                <a:gd name="T17" fmla="*/ 2926 h 2926"/>
                <a:gd name="T18" fmla="*/ 1304 w 2926"/>
                <a:gd name="T19" fmla="*/ 2915 h 2926"/>
                <a:gd name="T20" fmla="*/ 1021 w 2926"/>
                <a:gd name="T21" fmla="*/ 2858 h 2926"/>
                <a:gd name="T22" fmla="*/ 760 w 2926"/>
                <a:gd name="T23" fmla="*/ 2745 h 2926"/>
                <a:gd name="T24" fmla="*/ 522 w 2926"/>
                <a:gd name="T25" fmla="*/ 2586 h 2926"/>
                <a:gd name="T26" fmla="*/ 329 w 2926"/>
                <a:gd name="T27" fmla="*/ 2393 h 2926"/>
                <a:gd name="T28" fmla="*/ 170 w 2926"/>
                <a:gd name="T29" fmla="*/ 2155 h 2926"/>
                <a:gd name="T30" fmla="*/ 57 w 2926"/>
                <a:gd name="T31" fmla="*/ 1894 h 2926"/>
                <a:gd name="T32" fmla="*/ 0 w 2926"/>
                <a:gd name="T33" fmla="*/ 1611 h 2926"/>
                <a:gd name="T34" fmla="*/ 0 w 2926"/>
                <a:gd name="T35" fmla="*/ 1463 h 2926"/>
                <a:gd name="T36" fmla="*/ 23 w 2926"/>
                <a:gd name="T37" fmla="*/ 1168 h 2926"/>
                <a:gd name="T38" fmla="*/ 114 w 2926"/>
                <a:gd name="T39" fmla="*/ 885 h 2926"/>
                <a:gd name="T40" fmla="*/ 250 w 2926"/>
                <a:gd name="T41" fmla="*/ 635 h 2926"/>
                <a:gd name="T42" fmla="*/ 420 w 2926"/>
                <a:gd name="T43" fmla="*/ 420 h 2926"/>
                <a:gd name="T44" fmla="*/ 635 w 2926"/>
                <a:gd name="T45" fmla="*/ 250 h 2926"/>
                <a:gd name="T46" fmla="*/ 885 w 2926"/>
                <a:gd name="T47" fmla="*/ 114 h 2926"/>
                <a:gd name="T48" fmla="*/ 1168 w 2926"/>
                <a:gd name="T49" fmla="*/ 23 h 2926"/>
                <a:gd name="T50" fmla="*/ 1463 w 2926"/>
                <a:gd name="T51" fmla="*/ 0 h 2926"/>
                <a:gd name="T52" fmla="*/ 1610 w 2926"/>
                <a:gd name="T53" fmla="*/ 0 h 2926"/>
                <a:gd name="T54" fmla="*/ 1894 w 2926"/>
                <a:gd name="T55" fmla="*/ 57 h 2926"/>
                <a:gd name="T56" fmla="*/ 2155 w 2926"/>
                <a:gd name="T57" fmla="*/ 170 h 2926"/>
                <a:gd name="T58" fmla="*/ 2393 w 2926"/>
                <a:gd name="T59" fmla="*/ 329 h 2926"/>
                <a:gd name="T60" fmla="*/ 2586 w 2926"/>
                <a:gd name="T61" fmla="*/ 533 h 2926"/>
                <a:gd name="T62" fmla="*/ 2744 w 2926"/>
                <a:gd name="T63" fmla="*/ 760 h 2926"/>
                <a:gd name="T64" fmla="*/ 2858 w 2926"/>
                <a:gd name="T65" fmla="*/ 1021 h 2926"/>
                <a:gd name="T66" fmla="*/ 2915 w 2926"/>
                <a:gd name="T67" fmla="*/ 1304 h 2926"/>
                <a:gd name="T68" fmla="*/ 2926 w 2926"/>
                <a:gd name="T69" fmla="*/ 1463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6" h="2926">
                  <a:moveTo>
                    <a:pt x="2926" y="1463"/>
                  </a:moveTo>
                  <a:lnTo>
                    <a:pt x="2926" y="1463"/>
                  </a:lnTo>
                  <a:lnTo>
                    <a:pt x="2915" y="1611"/>
                  </a:lnTo>
                  <a:lnTo>
                    <a:pt x="2892" y="1758"/>
                  </a:lnTo>
                  <a:lnTo>
                    <a:pt x="2858" y="1894"/>
                  </a:lnTo>
                  <a:lnTo>
                    <a:pt x="2801" y="2030"/>
                  </a:lnTo>
                  <a:lnTo>
                    <a:pt x="2744" y="2155"/>
                  </a:lnTo>
                  <a:lnTo>
                    <a:pt x="2665" y="2280"/>
                  </a:lnTo>
                  <a:lnTo>
                    <a:pt x="2586" y="2393"/>
                  </a:lnTo>
                  <a:lnTo>
                    <a:pt x="2495" y="2495"/>
                  </a:lnTo>
                  <a:lnTo>
                    <a:pt x="2393" y="2586"/>
                  </a:lnTo>
                  <a:lnTo>
                    <a:pt x="2279" y="2677"/>
                  </a:lnTo>
                  <a:lnTo>
                    <a:pt x="2155" y="2745"/>
                  </a:lnTo>
                  <a:lnTo>
                    <a:pt x="2030" y="2801"/>
                  </a:lnTo>
                  <a:lnTo>
                    <a:pt x="1894" y="2858"/>
                  </a:lnTo>
                  <a:lnTo>
                    <a:pt x="1758" y="2892"/>
                  </a:lnTo>
                  <a:lnTo>
                    <a:pt x="1610" y="2915"/>
                  </a:lnTo>
                  <a:lnTo>
                    <a:pt x="1463" y="2926"/>
                  </a:lnTo>
                  <a:lnTo>
                    <a:pt x="1463" y="2926"/>
                  </a:lnTo>
                  <a:lnTo>
                    <a:pt x="1304" y="2915"/>
                  </a:lnTo>
                  <a:lnTo>
                    <a:pt x="1168" y="2892"/>
                  </a:lnTo>
                  <a:lnTo>
                    <a:pt x="1021" y="2858"/>
                  </a:lnTo>
                  <a:lnTo>
                    <a:pt x="885" y="2801"/>
                  </a:lnTo>
                  <a:lnTo>
                    <a:pt x="760" y="2745"/>
                  </a:lnTo>
                  <a:lnTo>
                    <a:pt x="635" y="2677"/>
                  </a:lnTo>
                  <a:lnTo>
                    <a:pt x="522" y="2586"/>
                  </a:lnTo>
                  <a:lnTo>
                    <a:pt x="420" y="2495"/>
                  </a:lnTo>
                  <a:lnTo>
                    <a:pt x="329" y="2393"/>
                  </a:lnTo>
                  <a:lnTo>
                    <a:pt x="250" y="2280"/>
                  </a:lnTo>
                  <a:lnTo>
                    <a:pt x="170" y="2155"/>
                  </a:lnTo>
                  <a:lnTo>
                    <a:pt x="114" y="2030"/>
                  </a:lnTo>
                  <a:lnTo>
                    <a:pt x="57" y="1894"/>
                  </a:lnTo>
                  <a:lnTo>
                    <a:pt x="23" y="1758"/>
                  </a:lnTo>
                  <a:lnTo>
                    <a:pt x="0" y="1611"/>
                  </a:lnTo>
                  <a:lnTo>
                    <a:pt x="0" y="1463"/>
                  </a:lnTo>
                  <a:lnTo>
                    <a:pt x="0" y="1463"/>
                  </a:lnTo>
                  <a:lnTo>
                    <a:pt x="0" y="1304"/>
                  </a:lnTo>
                  <a:lnTo>
                    <a:pt x="23" y="1168"/>
                  </a:lnTo>
                  <a:lnTo>
                    <a:pt x="57" y="1021"/>
                  </a:lnTo>
                  <a:lnTo>
                    <a:pt x="114" y="885"/>
                  </a:lnTo>
                  <a:lnTo>
                    <a:pt x="170" y="760"/>
                  </a:lnTo>
                  <a:lnTo>
                    <a:pt x="250" y="635"/>
                  </a:lnTo>
                  <a:lnTo>
                    <a:pt x="329" y="533"/>
                  </a:lnTo>
                  <a:lnTo>
                    <a:pt x="420" y="420"/>
                  </a:lnTo>
                  <a:lnTo>
                    <a:pt x="522" y="329"/>
                  </a:lnTo>
                  <a:lnTo>
                    <a:pt x="635" y="250"/>
                  </a:lnTo>
                  <a:lnTo>
                    <a:pt x="760" y="170"/>
                  </a:lnTo>
                  <a:lnTo>
                    <a:pt x="885" y="114"/>
                  </a:lnTo>
                  <a:lnTo>
                    <a:pt x="1021" y="57"/>
                  </a:lnTo>
                  <a:lnTo>
                    <a:pt x="1168" y="23"/>
                  </a:lnTo>
                  <a:lnTo>
                    <a:pt x="1304" y="0"/>
                  </a:lnTo>
                  <a:lnTo>
                    <a:pt x="1463" y="0"/>
                  </a:lnTo>
                  <a:lnTo>
                    <a:pt x="1463" y="0"/>
                  </a:lnTo>
                  <a:lnTo>
                    <a:pt x="1610" y="0"/>
                  </a:lnTo>
                  <a:lnTo>
                    <a:pt x="1758" y="23"/>
                  </a:lnTo>
                  <a:lnTo>
                    <a:pt x="1894" y="57"/>
                  </a:lnTo>
                  <a:lnTo>
                    <a:pt x="2030" y="114"/>
                  </a:lnTo>
                  <a:lnTo>
                    <a:pt x="2155" y="170"/>
                  </a:lnTo>
                  <a:lnTo>
                    <a:pt x="2279" y="250"/>
                  </a:lnTo>
                  <a:lnTo>
                    <a:pt x="2393" y="329"/>
                  </a:lnTo>
                  <a:lnTo>
                    <a:pt x="2495" y="420"/>
                  </a:lnTo>
                  <a:lnTo>
                    <a:pt x="2586" y="533"/>
                  </a:lnTo>
                  <a:lnTo>
                    <a:pt x="2665" y="635"/>
                  </a:lnTo>
                  <a:lnTo>
                    <a:pt x="2744" y="760"/>
                  </a:lnTo>
                  <a:lnTo>
                    <a:pt x="2801" y="885"/>
                  </a:lnTo>
                  <a:lnTo>
                    <a:pt x="2858" y="1021"/>
                  </a:lnTo>
                  <a:lnTo>
                    <a:pt x="2892" y="1168"/>
                  </a:lnTo>
                  <a:lnTo>
                    <a:pt x="2915" y="1304"/>
                  </a:lnTo>
                  <a:lnTo>
                    <a:pt x="2926" y="1463"/>
                  </a:lnTo>
                  <a:lnTo>
                    <a:pt x="2926" y="1463"/>
                  </a:lnTo>
                  <a:close/>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2" name="Line 455">
              <a:extLst>
                <a:ext uri="{FF2B5EF4-FFF2-40B4-BE49-F238E27FC236}">
                  <a16:creationId xmlns:a16="http://schemas.microsoft.com/office/drawing/2014/main" id="{9304914A-49D3-411F-BC4F-34A416E20FC8}"/>
                </a:ext>
              </a:extLst>
            </p:cNvPr>
            <p:cNvSpPr>
              <a:spLocks noChangeShapeType="1"/>
            </p:cNvSpPr>
            <p:nvPr/>
          </p:nvSpPr>
          <p:spPr bwMode="auto">
            <a:xfrm>
              <a:off x="7904940" y="1058491"/>
              <a:ext cx="39101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3" name="Line 456">
              <a:extLst>
                <a:ext uri="{FF2B5EF4-FFF2-40B4-BE49-F238E27FC236}">
                  <a16:creationId xmlns:a16="http://schemas.microsoft.com/office/drawing/2014/main" id="{6F854D5C-DF88-43B5-B1B9-F72ED7CD97EB}"/>
                </a:ext>
              </a:extLst>
            </p:cNvPr>
            <p:cNvSpPr>
              <a:spLocks noChangeShapeType="1"/>
            </p:cNvSpPr>
            <p:nvPr/>
          </p:nvSpPr>
          <p:spPr bwMode="auto">
            <a:xfrm>
              <a:off x="8100953" y="862479"/>
              <a:ext cx="0" cy="39109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4" name="Freeform 457">
              <a:extLst>
                <a:ext uri="{FF2B5EF4-FFF2-40B4-BE49-F238E27FC236}">
                  <a16:creationId xmlns:a16="http://schemas.microsoft.com/office/drawing/2014/main" id="{D9F86E41-CC88-4F77-899C-20E9867C1A96}"/>
                </a:ext>
              </a:extLst>
            </p:cNvPr>
            <p:cNvSpPr>
              <a:spLocks/>
            </p:cNvSpPr>
            <p:nvPr/>
          </p:nvSpPr>
          <p:spPr bwMode="auto">
            <a:xfrm>
              <a:off x="8053151" y="1010690"/>
              <a:ext cx="94676" cy="94676"/>
            </a:xfrm>
            <a:custGeom>
              <a:avLst/>
              <a:gdLst>
                <a:gd name="T0" fmla="*/ 1123 w 1123"/>
                <a:gd name="T1" fmla="*/ 567 h 1123"/>
                <a:gd name="T2" fmla="*/ 1123 w 1123"/>
                <a:gd name="T3" fmla="*/ 567 h 1123"/>
                <a:gd name="T4" fmla="*/ 1111 w 1123"/>
                <a:gd name="T5" fmla="*/ 681 h 1123"/>
                <a:gd name="T6" fmla="*/ 1077 w 1123"/>
                <a:gd name="T7" fmla="*/ 783 h 1123"/>
                <a:gd name="T8" fmla="*/ 1021 w 1123"/>
                <a:gd name="T9" fmla="*/ 873 h 1123"/>
                <a:gd name="T10" fmla="*/ 953 w 1123"/>
                <a:gd name="T11" fmla="*/ 953 h 1123"/>
                <a:gd name="T12" fmla="*/ 873 w 1123"/>
                <a:gd name="T13" fmla="*/ 1021 h 1123"/>
                <a:gd name="T14" fmla="*/ 782 w 1123"/>
                <a:gd name="T15" fmla="*/ 1078 h 1123"/>
                <a:gd name="T16" fmla="*/ 669 w 1123"/>
                <a:gd name="T17" fmla="*/ 1112 h 1123"/>
                <a:gd name="T18" fmla="*/ 567 w 1123"/>
                <a:gd name="T19" fmla="*/ 1123 h 1123"/>
                <a:gd name="T20" fmla="*/ 567 w 1123"/>
                <a:gd name="T21" fmla="*/ 1123 h 1123"/>
                <a:gd name="T22" fmla="*/ 454 w 1123"/>
                <a:gd name="T23" fmla="*/ 1112 h 1123"/>
                <a:gd name="T24" fmla="*/ 340 w 1123"/>
                <a:gd name="T25" fmla="*/ 1078 h 1123"/>
                <a:gd name="T26" fmla="*/ 249 w 1123"/>
                <a:gd name="T27" fmla="*/ 1021 h 1123"/>
                <a:gd name="T28" fmla="*/ 170 w 1123"/>
                <a:gd name="T29" fmla="*/ 953 h 1123"/>
                <a:gd name="T30" fmla="*/ 102 w 1123"/>
                <a:gd name="T31" fmla="*/ 873 h 1123"/>
                <a:gd name="T32" fmla="*/ 45 w 1123"/>
                <a:gd name="T33" fmla="*/ 783 h 1123"/>
                <a:gd name="T34" fmla="*/ 11 w 1123"/>
                <a:gd name="T35" fmla="*/ 681 h 1123"/>
                <a:gd name="T36" fmla="*/ 0 w 1123"/>
                <a:gd name="T37" fmla="*/ 567 h 1123"/>
                <a:gd name="T38" fmla="*/ 0 w 1123"/>
                <a:gd name="T39" fmla="*/ 567 h 1123"/>
                <a:gd name="T40" fmla="*/ 11 w 1123"/>
                <a:gd name="T41" fmla="*/ 454 h 1123"/>
                <a:gd name="T42" fmla="*/ 45 w 1123"/>
                <a:gd name="T43" fmla="*/ 340 h 1123"/>
                <a:gd name="T44" fmla="*/ 102 w 1123"/>
                <a:gd name="T45" fmla="*/ 250 h 1123"/>
                <a:gd name="T46" fmla="*/ 170 w 1123"/>
                <a:gd name="T47" fmla="*/ 170 h 1123"/>
                <a:gd name="T48" fmla="*/ 249 w 1123"/>
                <a:gd name="T49" fmla="*/ 102 h 1123"/>
                <a:gd name="T50" fmla="*/ 340 w 1123"/>
                <a:gd name="T51" fmla="*/ 46 h 1123"/>
                <a:gd name="T52" fmla="*/ 454 w 1123"/>
                <a:gd name="T53" fmla="*/ 12 h 1123"/>
                <a:gd name="T54" fmla="*/ 567 w 1123"/>
                <a:gd name="T55" fmla="*/ 0 h 1123"/>
                <a:gd name="T56" fmla="*/ 567 w 1123"/>
                <a:gd name="T57" fmla="*/ 0 h 1123"/>
                <a:gd name="T58" fmla="*/ 669 w 1123"/>
                <a:gd name="T59" fmla="*/ 12 h 1123"/>
                <a:gd name="T60" fmla="*/ 782 w 1123"/>
                <a:gd name="T61" fmla="*/ 46 h 1123"/>
                <a:gd name="T62" fmla="*/ 873 w 1123"/>
                <a:gd name="T63" fmla="*/ 102 h 1123"/>
                <a:gd name="T64" fmla="*/ 953 w 1123"/>
                <a:gd name="T65" fmla="*/ 170 h 1123"/>
                <a:gd name="T66" fmla="*/ 1021 w 1123"/>
                <a:gd name="T67" fmla="*/ 250 h 1123"/>
                <a:gd name="T68" fmla="*/ 1077 w 1123"/>
                <a:gd name="T69" fmla="*/ 340 h 1123"/>
                <a:gd name="T70" fmla="*/ 1111 w 1123"/>
                <a:gd name="T71" fmla="*/ 454 h 1123"/>
                <a:gd name="T72" fmla="*/ 1123 w 1123"/>
                <a:gd name="T73" fmla="*/ 567 h 1123"/>
                <a:gd name="T74" fmla="*/ 1123 w 1123"/>
                <a:gd name="T75" fmla="*/ 567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3" h="1123">
                  <a:moveTo>
                    <a:pt x="1123" y="567"/>
                  </a:moveTo>
                  <a:lnTo>
                    <a:pt x="1123" y="567"/>
                  </a:lnTo>
                  <a:lnTo>
                    <a:pt x="1111" y="681"/>
                  </a:lnTo>
                  <a:lnTo>
                    <a:pt x="1077" y="783"/>
                  </a:lnTo>
                  <a:lnTo>
                    <a:pt x="1021" y="873"/>
                  </a:lnTo>
                  <a:lnTo>
                    <a:pt x="953" y="953"/>
                  </a:lnTo>
                  <a:lnTo>
                    <a:pt x="873" y="1021"/>
                  </a:lnTo>
                  <a:lnTo>
                    <a:pt x="782" y="1078"/>
                  </a:lnTo>
                  <a:lnTo>
                    <a:pt x="669" y="1112"/>
                  </a:lnTo>
                  <a:lnTo>
                    <a:pt x="567" y="1123"/>
                  </a:lnTo>
                  <a:lnTo>
                    <a:pt x="567" y="1123"/>
                  </a:lnTo>
                  <a:lnTo>
                    <a:pt x="454" y="1112"/>
                  </a:lnTo>
                  <a:lnTo>
                    <a:pt x="340" y="1078"/>
                  </a:lnTo>
                  <a:lnTo>
                    <a:pt x="249" y="1021"/>
                  </a:lnTo>
                  <a:lnTo>
                    <a:pt x="170" y="953"/>
                  </a:lnTo>
                  <a:lnTo>
                    <a:pt x="102" y="873"/>
                  </a:lnTo>
                  <a:lnTo>
                    <a:pt x="45" y="783"/>
                  </a:lnTo>
                  <a:lnTo>
                    <a:pt x="11" y="681"/>
                  </a:lnTo>
                  <a:lnTo>
                    <a:pt x="0" y="567"/>
                  </a:lnTo>
                  <a:lnTo>
                    <a:pt x="0" y="567"/>
                  </a:lnTo>
                  <a:lnTo>
                    <a:pt x="11" y="454"/>
                  </a:lnTo>
                  <a:lnTo>
                    <a:pt x="45" y="340"/>
                  </a:lnTo>
                  <a:lnTo>
                    <a:pt x="102" y="250"/>
                  </a:lnTo>
                  <a:lnTo>
                    <a:pt x="170" y="170"/>
                  </a:lnTo>
                  <a:lnTo>
                    <a:pt x="249" y="102"/>
                  </a:lnTo>
                  <a:lnTo>
                    <a:pt x="340" y="46"/>
                  </a:lnTo>
                  <a:lnTo>
                    <a:pt x="454" y="12"/>
                  </a:lnTo>
                  <a:lnTo>
                    <a:pt x="567" y="0"/>
                  </a:lnTo>
                  <a:lnTo>
                    <a:pt x="567" y="0"/>
                  </a:lnTo>
                  <a:lnTo>
                    <a:pt x="669" y="12"/>
                  </a:lnTo>
                  <a:lnTo>
                    <a:pt x="782" y="46"/>
                  </a:lnTo>
                  <a:lnTo>
                    <a:pt x="873" y="102"/>
                  </a:lnTo>
                  <a:lnTo>
                    <a:pt x="953" y="170"/>
                  </a:lnTo>
                  <a:lnTo>
                    <a:pt x="1021" y="250"/>
                  </a:lnTo>
                  <a:lnTo>
                    <a:pt x="1077" y="340"/>
                  </a:lnTo>
                  <a:lnTo>
                    <a:pt x="1111" y="454"/>
                  </a:lnTo>
                  <a:lnTo>
                    <a:pt x="1123" y="567"/>
                  </a:lnTo>
                  <a:lnTo>
                    <a:pt x="1123" y="567"/>
                  </a:lnTo>
                  <a:close/>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Tree>
    <p:extLst>
      <p:ext uri="{BB962C8B-B14F-4D97-AF65-F5344CB8AC3E}">
        <p14:creationId xmlns:p14="http://schemas.microsoft.com/office/powerpoint/2010/main" val="98870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CBEBB67-C8A5-4C26-81D0-0530AF370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flipH="1" flipV="1">
            <a:off x="-2759014" y="2755854"/>
            <a:ext cx="6858001" cy="1346293"/>
          </a:xfrm>
          <a:prstGeom prst="rect">
            <a:avLst/>
          </a:prstGeom>
        </p:spPr>
      </p:pic>
      <p:pic>
        <p:nvPicPr>
          <p:cNvPr id="101" name="Picture 100">
            <a:extLst>
              <a:ext uri="{FF2B5EF4-FFF2-40B4-BE49-F238E27FC236}">
                <a16:creationId xmlns:a16="http://schemas.microsoft.com/office/drawing/2014/main" id="{C8FA8431-C58A-4AC2-8291-60F34C71D9B4}"/>
              </a:ext>
            </a:extLst>
          </p:cNvPr>
          <p:cNvPicPr>
            <a:picLocks noChangeAspect="1"/>
          </p:cNvPicPr>
          <p:nvPr/>
        </p:nvPicPr>
        <p:blipFill>
          <a:blip r:embed="rId4"/>
          <a:stretch>
            <a:fillRect/>
          </a:stretch>
        </p:blipFill>
        <p:spPr>
          <a:xfrm flipH="1" flipV="1">
            <a:off x="11589452" y="3134408"/>
            <a:ext cx="622300" cy="3733800"/>
          </a:xfrm>
          <a:prstGeom prst="rect">
            <a:avLst/>
          </a:prstGeom>
        </p:spPr>
      </p:pic>
      <p:pic>
        <p:nvPicPr>
          <p:cNvPr id="104" name="Picture 103" descr="A picture containing food&#10;&#10;Description automatically generated">
            <a:extLst>
              <a:ext uri="{FF2B5EF4-FFF2-40B4-BE49-F238E27FC236}">
                <a16:creationId xmlns:a16="http://schemas.microsoft.com/office/drawing/2014/main" id="{CE5E82E4-1CD4-4698-B167-91E74DCF48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987" y="74775"/>
            <a:ext cx="937383" cy="1222744"/>
          </a:xfrm>
          <a:prstGeom prst="rect">
            <a:avLst/>
          </a:prstGeom>
        </p:spPr>
      </p:pic>
      <p:sp>
        <p:nvSpPr>
          <p:cNvPr id="58" name="Rectangle 57">
            <a:extLst>
              <a:ext uri="{FF2B5EF4-FFF2-40B4-BE49-F238E27FC236}">
                <a16:creationId xmlns:a16="http://schemas.microsoft.com/office/drawing/2014/main" id="{99E7C4FE-BFB4-4A8D-AC48-E524CE5C5D5C}"/>
              </a:ext>
            </a:extLst>
          </p:cNvPr>
          <p:cNvSpPr/>
          <p:nvPr/>
        </p:nvSpPr>
        <p:spPr>
          <a:xfrm>
            <a:off x="2665355" y="479292"/>
            <a:ext cx="796655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תהליך העבודה</a:t>
            </a:r>
            <a:r>
              <a:rPr kumimoji="0" lang="he-IL" sz="2400" b="0" i="0" u="none" strike="noStrike" kern="1200" cap="none" spc="0" normalizeH="0" baseline="0" noProof="0" dirty="0">
                <a:ln>
                  <a:noFill/>
                </a:ln>
                <a:solidFill>
                  <a:srgbClr val="5C3E8A"/>
                </a:solidFill>
                <a:effectLst/>
                <a:uLnTx/>
                <a:uFillTx/>
                <a:latin typeface="Calibri" panose="020F0502020204030204"/>
                <a:ea typeface="+mn-ea"/>
                <a:cs typeface="Arial" panose="020B0604020202020204" pitchFamily="34" charset="0"/>
              </a:rPr>
              <a:t> | שלבי הפרויקט</a:t>
            </a:r>
          </a:p>
        </p:txBody>
      </p:sp>
      <p:pic>
        <p:nvPicPr>
          <p:cNvPr id="68" name="Graphic 67" descr="Group">
            <a:extLst>
              <a:ext uri="{FF2B5EF4-FFF2-40B4-BE49-F238E27FC236}">
                <a16:creationId xmlns:a16="http://schemas.microsoft.com/office/drawing/2014/main" id="{8DCE0ABE-7C5C-4DC0-966C-DE86C84C5F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749" y="68914"/>
            <a:ext cx="1175928" cy="1175928"/>
          </a:xfrm>
          <a:prstGeom prst="rect">
            <a:avLst/>
          </a:prstGeom>
        </p:spPr>
      </p:pic>
      <p:grpSp>
        <p:nvGrpSpPr>
          <p:cNvPr id="69" name="Group 68">
            <a:extLst>
              <a:ext uri="{FF2B5EF4-FFF2-40B4-BE49-F238E27FC236}">
                <a16:creationId xmlns:a16="http://schemas.microsoft.com/office/drawing/2014/main" id="{7058341A-5F75-4F79-8EC6-9B840140B63D}"/>
              </a:ext>
            </a:extLst>
          </p:cNvPr>
          <p:cNvGrpSpPr/>
          <p:nvPr/>
        </p:nvGrpSpPr>
        <p:grpSpPr>
          <a:xfrm flipV="1">
            <a:off x="1434282" y="1174375"/>
            <a:ext cx="10458395" cy="123143"/>
            <a:chOff x="2910390" y="1494322"/>
            <a:chExt cx="2815500" cy="0"/>
          </a:xfrm>
        </p:grpSpPr>
        <p:cxnSp>
          <p:nvCxnSpPr>
            <p:cNvPr id="70" name="Straight Connector 69">
              <a:extLst>
                <a:ext uri="{FF2B5EF4-FFF2-40B4-BE49-F238E27FC236}">
                  <a16:creationId xmlns:a16="http://schemas.microsoft.com/office/drawing/2014/main" id="{D7FE3BD1-315B-42DC-93E4-8C78796ABE5E}"/>
                </a:ext>
              </a:extLst>
            </p:cNvPr>
            <p:cNvCxnSpPr/>
            <p:nvPr/>
          </p:nvCxnSpPr>
          <p:spPr>
            <a:xfrm>
              <a:off x="2910390" y="1494322"/>
              <a:ext cx="360000" cy="0"/>
            </a:xfrm>
            <a:prstGeom prst="line">
              <a:avLst/>
            </a:prstGeom>
            <a:ln w="19050">
              <a:solidFill>
                <a:srgbClr val="5785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9E15-5E7A-482A-8243-EA198FBA275F}"/>
                </a:ext>
              </a:extLst>
            </p:cNvPr>
            <p:cNvCxnSpPr/>
            <p:nvPr/>
          </p:nvCxnSpPr>
          <p:spPr>
            <a:xfrm>
              <a:off x="3270390" y="1494322"/>
              <a:ext cx="360000" cy="0"/>
            </a:xfrm>
            <a:prstGeom prst="line">
              <a:avLst/>
            </a:prstGeom>
            <a:ln w="19050">
              <a:solidFill>
                <a:srgbClr val="415BA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EA4862-79A9-4930-AF21-625C9943D0B7}"/>
                </a:ext>
              </a:extLst>
            </p:cNvPr>
            <p:cNvCxnSpPr/>
            <p:nvPr/>
          </p:nvCxnSpPr>
          <p:spPr>
            <a:xfrm>
              <a:off x="3624765" y="1494322"/>
              <a:ext cx="360000" cy="0"/>
            </a:xfrm>
            <a:prstGeom prst="line">
              <a:avLst/>
            </a:prstGeom>
            <a:ln w="19050">
              <a:solidFill>
                <a:srgbClr val="443F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928209-A2B8-4C65-8F57-9B5A72E63CC6}"/>
                </a:ext>
              </a:extLst>
            </p:cNvPr>
            <p:cNvCxnSpPr/>
            <p:nvPr/>
          </p:nvCxnSpPr>
          <p:spPr>
            <a:xfrm>
              <a:off x="3975240" y="1494322"/>
              <a:ext cx="360000" cy="0"/>
            </a:xfrm>
            <a:prstGeom prst="line">
              <a:avLst/>
            </a:prstGeom>
            <a:ln w="19050">
              <a:solidFill>
                <a:srgbClr val="4B3F9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B460FB-FC7F-40EF-B933-F2BF64E10610}"/>
                </a:ext>
              </a:extLst>
            </p:cNvPr>
            <p:cNvCxnSpPr/>
            <p:nvPr/>
          </p:nvCxnSpPr>
          <p:spPr>
            <a:xfrm>
              <a:off x="4310565" y="1494322"/>
              <a:ext cx="360000" cy="0"/>
            </a:xfrm>
            <a:prstGeom prst="line">
              <a:avLst/>
            </a:prstGeom>
            <a:ln w="19050">
              <a:solidFill>
                <a:srgbClr val="623D8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5E9EBB-B909-46B7-B34D-8C3AAB6BC7F3}"/>
                </a:ext>
              </a:extLst>
            </p:cNvPr>
            <p:cNvCxnSpPr/>
            <p:nvPr/>
          </p:nvCxnSpPr>
          <p:spPr>
            <a:xfrm>
              <a:off x="4661040" y="1494322"/>
              <a:ext cx="360000" cy="0"/>
            </a:xfrm>
            <a:prstGeom prst="line">
              <a:avLst/>
            </a:prstGeom>
            <a:ln w="19050">
              <a:solidFill>
                <a:srgbClr val="6F3C7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04988-DEB5-4D08-8113-1347531D5285}"/>
                </a:ext>
              </a:extLst>
            </p:cNvPr>
            <p:cNvCxnSpPr/>
            <p:nvPr/>
          </p:nvCxnSpPr>
          <p:spPr>
            <a:xfrm>
              <a:off x="5015415" y="1494322"/>
              <a:ext cx="360000" cy="0"/>
            </a:xfrm>
            <a:prstGeom prst="line">
              <a:avLst/>
            </a:prstGeom>
            <a:ln w="19050">
              <a:solidFill>
                <a:srgbClr val="7F3C7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0E7B42-DBDB-4652-8F98-BD1FA8800D5B}"/>
                </a:ext>
              </a:extLst>
            </p:cNvPr>
            <p:cNvCxnSpPr/>
            <p:nvPr/>
          </p:nvCxnSpPr>
          <p:spPr>
            <a:xfrm>
              <a:off x="5365890" y="1494322"/>
              <a:ext cx="360000" cy="0"/>
            </a:xfrm>
            <a:prstGeom prst="line">
              <a:avLst/>
            </a:prstGeom>
            <a:ln w="19050">
              <a:solidFill>
                <a:srgbClr val="903B6A"/>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3516438C-DA97-4658-A82B-48147F3B8EFD}"/>
              </a:ext>
            </a:extLst>
          </p:cNvPr>
          <p:cNvPicPr>
            <a:picLocks noChangeAspect="1"/>
          </p:cNvPicPr>
          <p:nvPr/>
        </p:nvPicPr>
        <p:blipFill>
          <a:blip r:embed="rId4"/>
          <a:stretch>
            <a:fillRect/>
          </a:stretch>
        </p:blipFill>
        <p:spPr>
          <a:xfrm flipH="1" flipV="1">
            <a:off x="11589452" y="3182535"/>
            <a:ext cx="622300" cy="3733800"/>
          </a:xfrm>
          <a:prstGeom prst="rect">
            <a:avLst/>
          </a:prstGeom>
        </p:spPr>
      </p:pic>
      <p:grpSp>
        <p:nvGrpSpPr>
          <p:cNvPr id="39" name="Logo dark">
            <a:extLst>
              <a:ext uri="{FF2B5EF4-FFF2-40B4-BE49-F238E27FC236}">
                <a16:creationId xmlns:a16="http://schemas.microsoft.com/office/drawing/2014/main" id="{50E1F856-6697-43E0-9FCB-3D41C1CD267C}"/>
              </a:ext>
            </a:extLst>
          </p:cNvPr>
          <p:cNvGrpSpPr>
            <a:grpSpLocks/>
          </p:cNvGrpSpPr>
          <p:nvPr/>
        </p:nvGrpSpPr>
        <p:grpSpPr>
          <a:xfrm>
            <a:off x="187838" y="6359549"/>
            <a:ext cx="297799" cy="307373"/>
            <a:chOff x="479425" y="6113075"/>
            <a:chExt cx="297799" cy="307373"/>
          </a:xfrm>
        </p:grpSpPr>
        <p:sp>
          <p:nvSpPr>
            <p:cNvPr id="40" name="E">
              <a:extLst>
                <a:ext uri="{FF2B5EF4-FFF2-40B4-BE49-F238E27FC236}">
                  <a16:creationId xmlns:a16="http://schemas.microsoft.com/office/drawing/2014/main" id="{0C433A36-3CC7-43AF-85C9-7432719EA44C}"/>
                </a:ext>
              </a:extLst>
            </p:cNvPr>
            <p:cNvSpPr/>
            <p:nvPr userDrawn="1"/>
          </p:nvSpPr>
          <p:spPr>
            <a:xfrm>
              <a:off x="479425" y="6268777"/>
              <a:ext cx="120430" cy="151671"/>
            </a:xfrm>
            <a:custGeom>
              <a:avLst/>
              <a:gdLst>
                <a:gd name="connsiteX0" fmla="*/ 0 w 1035743"/>
                <a:gd name="connsiteY0" fmla="*/ 1295761 h 1304428"/>
                <a:gd name="connsiteX1" fmla="*/ 0 w 1035743"/>
                <a:gd name="connsiteY1" fmla="*/ 8667 h 1304428"/>
                <a:gd name="connsiteX2" fmla="*/ 732387 w 1035743"/>
                <a:gd name="connsiteY2" fmla="*/ 0 h 1304428"/>
                <a:gd name="connsiteX3" fmla="*/ 901399 w 1035743"/>
                <a:gd name="connsiteY3" fmla="*/ 277353 h 1304428"/>
                <a:gd name="connsiteX4" fmla="*/ 355360 w 1035743"/>
                <a:gd name="connsiteY4" fmla="*/ 286021 h 1304428"/>
                <a:gd name="connsiteX5" fmla="*/ 364027 w 1035743"/>
                <a:gd name="connsiteY5" fmla="*/ 524371 h 1304428"/>
                <a:gd name="connsiteX6" fmla="*/ 853729 w 1035743"/>
                <a:gd name="connsiteY6" fmla="*/ 515704 h 1304428"/>
                <a:gd name="connsiteX7" fmla="*/ 862397 w 1035743"/>
                <a:gd name="connsiteY7" fmla="*/ 780057 h 1304428"/>
                <a:gd name="connsiteX8" fmla="*/ 368361 w 1035743"/>
                <a:gd name="connsiteY8" fmla="*/ 784390 h 1304428"/>
                <a:gd name="connsiteX9" fmla="*/ 377028 w 1035743"/>
                <a:gd name="connsiteY9" fmla="*/ 1014074 h 1304428"/>
                <a:gd name="connsiteX10" fmla="*/ 1035743 w 1035743"/>
                <a:gd name="connsiteY10" fmla="*/ 1005406 h 1304428"/>
                <a:gd name="connsiteX11" fmla="*/ 1027075 w 1035743"/>
                <a:gd name="connsiteY11" fmla="*/ 1304428 h 1304428"/>
                <a:gd name="connsiteX12" fmla="*/ 0 w 1035743"/>
                <a:gd name="connsiteY12" fmla="*/ 1295761 h 13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743" h="1304428">
                  <a:moveTo>
                    <a:pt x="0" y="1295761"/>
                  </a:moveTo>
                  <a:lnTo>
                    <a:pt x="0" y="8667"/>
                  </a:lnTo>
                  <a:lnTo>
                    <a:pt x="732387" y="0"/>
                  </a:lnTo>
                  <a:lnTo>
                    <a:pt x="901399" y="277353"/>
                  </a:lnTo>
                  <a:lnTo>
                    <a:pt x="355360" y="286021"/>
                  </a:lnTo>
                  <a:lnTo>
                    <a:pt x="364027" y="524371"/>
                  </a:lnTo>
                  <a:lnTo>
                    <a:pt x="853729" y="515704"/>
                  </a:lnTo>
                  <a:lnTo>
                    <a:pt x="862397" y="780057"/>
                  </a:lnTo>
                  <a:lnTo>
                    <a:pt x="368361" y="784390"/>
                  </a:lnTo>
                  <a:lnTo>
                    <a:pt x="377028" y="1014074"/>
                  </a:lnTo>
                  <a:lnTo>
                    <a:pt x="1035743" y="1005406"/>
                  </a:lnTo>
                  <a:lnTo>
                    <a:pt x="1027075" y="1304428"/>
                  </a:lnTo>
                  <a:lnTo>
                    <a:pt x="0" y="1295761"/>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1" name="Y">
              <a:extLst>
                <a:ext uri="{FF2B5EF4-FFF2-40B4-BE49-F238E27FC236}">
                  <a16:creationId xmlns:a16="http://schemas.microsoft.com/office/drawing/2014/main" id="{99AF18E7-90D1-4367-8EF3-40B9B2B449D0}"/>
                </a:ext>
              </a:extLst>
            </p:cNvPr>
            <p:cNvSpPr/>
            <p:nvPr userDrawn="1"/>
          </p:nvSpPr>
          <p:spPr>
            <a:xfrm>
              <a:off x="581211" y="6268273"/>
              <a:ext cx="151167" cy="151167"/>
            </a:xfrm>
            <a:custGeom>
              <a:avLst/>
              <a:gdLst>
                <a:gd name="connsiteX0" fmla="*/ 429031 w 1300094"/>
                <a:gd name="connsiteY0" fmla="*/ 0 h 1300095"/>
                <a:gd name="connsiteX1" fmla="*/ 628379 w 1300094"/>
                <a:gd name="connsiteY1" fmla="*/ 433365 h 1300095"/>
                <a:gd name="connsiteX2" fmla="*/ 871063 w 1300094"/>
                <a:gd name="connsiteY2" fmla="*/ 8667 h 1300095"/>
                <a:gd name="connsiteX3" fmla="*/ 1300094 w 1300094"/>
                <a:gd name="connsiteY3" fmla="*/ 13001 h 1300095"/>
                <a:gd name="connsiteX4" fmla="*/ 827727 w 1300094"/>
                <a:gd name="connsiteY4" fmla="*/ 762722 h 1300095"/>
                <a:gd name="connsiteX5" fmla="*/ 836394 w 1300094"/>
                <a:gd name="connsiteY5" fmla="*/ 1300095 h 1300095"/>
                <a:gd name="connsiteX6" fmla="*/ 459366 w 1300094"/>
                <a:gd name="connsiteY6" fmla="*/ 1300095 h 1300095"/>
                <a:gd name="connsiteX7" fmla="*/ 463700 w 1300094"/>
                <a:gd name="connsiteY7" fmla="*/ 801725 h 1300095"/>
                <a:gd name="connsiteX8" fmla="*/ 0 w 1300094"/>
                <a:gd name="connsiteY8" fmla="*/ 8667 h 1300095"/>
                <a:gd name="connsiteX9" fmla="*/ 429031 w 1300094"/>
                <a:gd name="connsiteY9" fmla="*/ 0 h 13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094" h="1300095">
                  <a:moveTo>
                    <a:pt x="429031" y="0"/>
                  </a:moveTo>
                  <a:lnTo>
                    <a:pt x="628379" y="433365"/>
                  </a:lnTo>
                  <a:lnTo>
                    <a:pt x="871063" y="8667"/>
                  </a:lnTo>
                  <a:lnTo>
                    <a:pt x="1300094" y="13001"/>
                  </a:lnTo>
                  <a:lnTo>
                    <a:pt x="827727" y="762722"/>
                  </a:lnTo>
                  <a:lnTo>
                    <a:pt x="836394" y="1300095"/>
                  </a:lnTo>
                  <a:lnTo>
                    <a:pt x="459366" y="1300095"/>
                  </a:lnTo>
                  <a:cubicBezTo>
                    <a:pt x="460811" y="1133972"/>
                    <a:pt x="462255" y="967848"/>
                    <a:pt x="463700" y="801725"/>
                  </a:cubicBezTo>
                  <a:lnTo>
                    <a:pt x="0" y="8667"/>
                  </a:lnTo>
                  <a:lnTo>
                    <a:pt x="429031" y="0"/>
                  </a:lnTo>
                  <a:close/>
                </a:path>
              </a:pathLst>
            </a:custGeom>
            <a:solidFill>
              <a:srgbClr val="FFFFFF"/>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sp>
          <p:nvSpPr>
            <p:cNvPr id="42" name="yellow">
              <a:extLst>
                <a:ext uri="{FF2B5EF4-FFF2-40B4-BE49-F238E27FC236}">
                  <a16:creationId xmlns:a16="http://schemas.microsoft.com/office/drawing/2014/main" id="{FB44D370-F43F-45DD-AC8B-5DEC94243B71}"/>
                </a:ext>
              </a:extLst>
            </p:cNvPr>
            <p:cNvSpPr/>
            <p:nvPr userDrawn="1"/>
          </p:nvSpPr>
          <p:spPr>
            <a:xfrm>
              <a:off x="480433" y="6113075"/>
              <a:ext cx="296791" cy="108336"/>
            </a:xfrm>
            <a:custGeom>
              <a:avLst/>
              <a:gdLst>
                <a:gd name="connsiteX0" fmla="*/ 0 w 2552519"/>
                <a:gd name="connsiteY0" fmla="*/ 931735 h 931735"/>
                <a:gd name="connsiteX1" fmla="*/ 2552519 w 2552519"/>
                <a:gd name="connsiteY1" fmla="*/ 0 h 931735"/>
                <a:gd name="connsiteX2" fmla="*/ 2526517 w 2552519"/>
                <a:gd name="connsiteY2" fmla="*/ 485369 h 931735"/>
                <a:gd name="connsiteX3" fmla="*/ 0 w 2552519"/>
                <a:gd name="connsiteY3" fmla="*/ 931735 h 931735"/>
              </a:gdLst>
              <a:ahLst/>
              <a:cxnLst>
                <a:cxn ang="0">
                  <a:pos x="connsiteX0" y="connsiteY0"/>
                </a:cxn>
                <a:cxn ang="0">
                  <a:pos x="connsiteX1" y="connsiteY1"/>
                </a:cxn>
                <a:cxn ang="0">
                  <a:pos x="connsiteX2" y="connsiteY2"/>
                </a:cxn>
                <a:cxn ang="0">
                  <a:pos x="connsiteX3" y="connsiteY3"/>
                </a:cxn>
              </a:cxnLst>
              <a:rect l="l" t="t" r="r" b="b"/>
              <a:pathLst>
                <a:path w="2552519" h="931735">
                  <a:moveTo>
                    <a:pt x="0" y="931735"/>
                  </a:moveTo>
                  <a:lnTo>
                    <a:pt x="2552519" y="0"/>
                  </a:lnTo>
                  <a:lnTo>
                    <a:pt x="2526517" y="485369"/>
                  </a:lnTo>
                  <a:lnTo>
                    <a:pt x="0" y="931735"/>
                  </a:lnTo>
                  <a:close/>
                </a:path>
              </a:pathLst>
            </a:custGeom>
            <a:solidFill>
              <a:srgbClr val="FAC3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Assistant"/>
                <a:ea typeface="+mn-ea"/>
                <a:cs typeface="Arial" panose="020B0604020202020204" pitchFamily="34" charset="0"/>
              </a:endParaRPr>
            </a:p>
          </p:txBody>
        </p:sp>
      </p:grpSp>
      <p:grpSp>
        <p:nvGrpSpPr>
          <p:cNvPr id="48" name="Group 47">
            <a:extLst>
              <a:ext uri="{FF2B5EF4-FFF2-40B4-BE49-F238E27FC236}">
                <a16:creationId xmlns:a16="http://schemas.microsoft.com/office/drawing/2014/main" id="{788DBD1D-8AD5-4971-B0AC-0CC41DDB8426}"/>
              </a:ext>
            </a:extLst>
          </p:cNvPr>
          <p:cNvGrpSpPr/>
          <p:nvPr/>
        </p:nvGrpSpPr>
        <p:grpSpPr>
          <a:xfrm>
            <a:off x="10132686" y="1425311"/>
            <a:ext cx="1375507" cy="1375507"/>
            <a:chOff x="9014175" y="954558"/>
            <a:chExt cx="1375507" cy="1375507"/>
          </a:xfrm>
        </p:grpSpPr>
        <p:sp>
          <p:nvSpPr>
            <p:cNvPr id="49" name="Oval 48">
              <a:extLst>
                <a:ext uri="{FF2B5EF4-FFF2-40B4-BE49-F238E27FC236}">
                  <a16:creationId xmlns:a16="http://schemas.microsoft.com/office/drawing/2014/main" id="{D1C0F72A-E2DB-4A49-9872-220CB01682F5}"/>
                </a:ext>
              </a:extLst>
            </p:cNvPr>
            <p:cNvSpPr/>
            <p:nvPr/>
          </p:nvSpPr>
          <p:spPr>
            <a:xfrm>
              <a:off x="9014175" y="954558"/>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id="{3B27D363-0935-4B5F-AE9F-B320837978FD}"/>
                </a:ext>
              </a:extLst>
            </p:cNvPr>
            <p:cNvSpPr/>
            <p:nvPr/>
          </p:nvSpPr>
          <p:spPr>
            <a:xfrm>
              <a:off x="9332307" y="1079980"/>
              <a:ext cx="661730"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01</a:t>
              </a:r>
            </a:p>
          </p:txBody>
        </p:sp>
        <p:sp>
          <p:nvSpPr>
            <p:cNvPr id="51" name="Rectangle 50">
              <a:extLst>
                <a:ext uri="{FF2B5EF4-FFF2-40B4-BE49-F238E27FC236}">
                  <a16:creationId xmlns:a16="http://schemas.microsoft.com/office/drawing/2014/main" id="{5E0292DF-00CB-4E86-BBD9-8B91ED19F8AF}"/>
                </a:ext>
              </a:extLst>
            </p:cNvPr>
            <p:cNvSpPr/>
            <p:nvPr/>
          </p:nvSpPr>
          <p:spPr>
            <a:xfrm>
              <a:off x="9106494" y="1530140"/>
              <a:ext cx="1226076" cy="66941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הצעה לניתוח מבנה ומאפייני השוק</a:t>
              </a:r>
              <a:endParaRPr kumimoji="0" lang="en-US"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grpSp>
      <p:sp>
        <p:nvSpPr>
          <p:cNvPr id="52" name="Rectangle 51">
            <a:extLst>
              <a:ext uri="{FF2B5EF4-FFF2-40B4-BE49-F238E27FC236}">
                <a16:creationId xmlns:a16="http://schemas.microsoft.com/office/drawing/2014/main" id="{41EFB29E-4DB3-4CFD-863D-0085DEA7D9EC}"/>
              </a:ext>
            </a:extLst>
          </p:cNvPr>
          <p:cNvSpPr/>
          <p:nvPr/>
        </p:nvSpPr>
        <p:spPr>
          <a:xfrm>
            <a:off x="8150619" y="3594802"/>
            <a:ext cx="3413943" cy="1838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rPr>
              <a:t>ניתוח מבנה ומאפייני השוק, לרבות ניתוח כלכלי של מודלי הפעילות הקיימים - </a:t>
            </a:r>
            <a:r>
              <a:rPr kumimoji="0" lang="he-IL" sz="1800" b="1" i="0" u="sng"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rPr>
              <a:t>טיוטה</a:t>
            </a:r>
            <a:r>
              <a:rPr kumimoji="0" lang="he-IL"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rPr>
              <a:t> </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9429F"/>
              </a:solidFill>
              <a:effectLst/>
              <a:uLnTx/>
              <a:uFillTx/>
              <a:latin typeface="Arial" panose="020B0604020202020204" pitchFamily="34" charset="0"/>
              <a:ea typeface="+mn-ea"/>
              <a:cs typeface="Arial" panose="020B0604020202020204" pitchFamily="34" charset="0"/>
            </a:endParaRPr>
          </a:p>
        </p:txBody>
      </p:sp>
      <p:graphicFrame>
        <p:nvGraphicFramePr>
          <p:cNvPr id="3" name="Table 3">
            <a:extLst>
              <a:ext uri="{FF2B5EF4-FFF2-40B4-BE49-F238E27FC236}">
                <a16:creationId xmlns:a16="http://schemas.microsoft.com/office/drawing/2014/main" id="{AF10F7BD-EE53-4F99-A2C2-999176ED3DF1}"/>
              </a:ext>
            </a:extLst>
          </p:cNvPr>
          <p:cNvGraphicFramePr>
            <a:graphicFrameLocks noGrp="1"/>
          </p:cNvGraphicFramePr>
          <p:nvPr/>
        </p:nvGraphicFramePr>
        <p:xfrm>
          <a:off x="1434282" y="1539611"/>
          <a:ext cx="5879604" cy="4638749"/>
        </p:xfrm>
        <a:graphic>
          <a:graphicData uri="http://schemas.openxmlformats.org/drawingml/2006/table">
            <a:tbl>
              <a:tblPr rtl="1" firstRow="1" bandRow="1">
                <a:tableStyleId>{5C22544A-7EE6-4342-B048-85BDC9FD1C3A}</a:tableStyleId>
              </a:tblPr>
              <a:tblGrid>
                <a:gridCol w="1301013">
                  <a:extLst>
                    <a:ext uri="{9D8B030D-6E8A-4147-A177-3AD203B41FA5}">
                      <a16:colId xmlns:a16="http://schemas.microsoft.com/office/drawing/2014/main" val="1718583105"/>
                    </a:ext>
                  </a:extLst>
                </a:gridCol>
                <a:gridCol w="4578591">
                  <a:extLst>
                    <a:ext uri="{9D8B030D-6E8A-4147-A177-3AD203B41FA5}">
                      <a16:colId xmlns:a16="http://schemas.microsoft.com/office/drawing/2014/main" val="3406057712"/>
                    </a:ext>
                  </a:extLst>
                </a:gridCol>
              </a:tblGrid>
              <a:tr h="1087150">
                <a:tc>
                  <a:txBody>
                    <a:bodyPr/>
                    <a:lstStyle/>
                    <a:p>
                      <a:pPr algn="r" rtl="1">
                        <a:lnSpc>
                          <a:spcPct val="150000"/>
                        </a:lnSpc>
                      </a:pPr>
                      <a:r>
                        <a:rPr kumimoji="0" lang="he-IL" sz="1400" b="1" i="0" u="none" strike="noStrike" kern="1200" cap="none" spc="0" normalizeH="0" baseline="0" noProof="0" dirty="0">
                          <a:ln>
                            <a:noFill/>
                          </a:ln>
                          <a:solidFill>
                            <a:srgbClr val="002060"/>
                          </a:solidFill>
                          <a:effectLst/>
                          <a:uLnTx/>
                          <a:uFillTx/>
                          <a:latin typeface="Arial" panose="020B0604020202020204" pitchFamily="34" charset="0"/>
                          <a:cs typeface="+mn-cs"/>
                        </a:rPr>
                        <a:t>מחקר שוק</a:t>
                      </a:r>
                      <a:endParaRPr lang="he-IL" sz="14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noFill/>
                  </a:tcPr>
                </a:tc>
                <a:tc>
                  <a:txBody>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מיפוי מצב קיים ואיסוף נתונים לרבות: מיפוי שחקנים מרכזיים וקשרי גומלין, שירותים עיקריים, חליפיים, משיקים ומשלימים, מודלי פעילות, מוטיבציות כניסה לשוק וחסמי כניסה, ריכוזיות בשוק, תחרות קיימת (ישירה ועקיפה), כשלי שוק, רגולציה ונפח שוק פוטנציאלי, מבנה עלויות, רווחיות, פיקוח ובקרה, היבטים גיאוגרפים וכו'</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איסוף הנתונים ומיפוי מצב קיים יבוצעו באמצעות: </a:t>
                      </a:r>
                    </a:p>
                    <a:p>
                      <a:pPr marL="625475"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קיום ראיונות / פגישות עומק</a:t>
                      </a:r>
                    </a:p>
                    <a:p>
                      <a:pPr marL="625475"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סקירת מאגרי מידע רלוונטיים</a:t>
                      </a:r>
                    </a:p>
                    <a:p>
                      <a:pPr marL="625475"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סקירת חומר שיתקבל מהמשרדים</a:t>
                      </a:r>
                    </a:p>
                    <a:p>
                      <a:pPr marL="625475"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סקירת מידע גלוי</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cs typeface="+mn-cs"/>
                        </a:rPr>
                        <a:t>עיבוד תובנות</a:t>
                      </a:r>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284453435"/>
                  </a:ext>
                </a:extLst>
              </a:tr>
              <a:tr h="746389">
                <a:tc>
                  <a:txBody>
                    <a:bodyPr/>
                    <a:lstStyle/>
                    <a:p>
                      <a:pPr algn="r" rtl="1">
                        <a:lnSpc>
                          <a:spcPct val="150000"/>
                        </a:lnSpc>
                      </a:pPr>
                      <a:r>
                        <a:rPr kumimoji="0" lang="he-IL" sz="1400" b="1" i="0" u="none" strike="noStrike" kern="1200" cap="none" spc="0" normalizeH="0" baseline="0" noProof="0" dirty="0">
                          <a:ln>
                            <a:noFill/>
                          </a:ln>
                          <a:solidFill>
                            <a:srgbClr val="002060"/>
                          </a:solidFill>
                          <a:effectLst/>
                          <a:uLnTx/>
                          <a:uFillTx/>
                          <a:latin typeface="Arial" panose="020B0604020202020204" pitchFamily="34" charset="0"/>
                          <a:cs typeface="+mn-cs"/>
                        </a:rPr>
                        <a:t>פגישת אמצע</a:t>
                      </a:r>
                      <a:endParaRPr lang="he-IL" sz="14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הצגת טיוטת ניתוח מבנה ומאפייני השוק לרבות ניתוח כלכלי של מודלי הפעילות הקיימים</a:t>
                      </a:r>
                      <a:endParaRPr kumimoji="0" lang="he-IL" sz="14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extLst>
                  <a:ext uri="{0D108BD9-81ED-4DB2-BD59-A6C34878D82A}">
                    <a16:rowId xmlns:a16="http://schemas.microsoft.com/office/drawing/2014/main" val="3382464300"/>
                  </a:ext>
                </a:extLst>
              </a:tr>
            </a:tbl>
          </a:graphicData>
        </a:graphic>
      </p:graphicFrame>
      <p:sp>
        <p:nvSpPr>
          <p:cNvPr id="55" name="Rectangle 54">
            <a:extLst>
              <a:ext uri="{FF2B5EF4-FFF2-40B4-BE49-F238E27FC236}">
                <a16:creationId xmlns:a16="http://schemas.microsoft.com/office/drawing/2014/main" id="{3B3EEB27-1CCA-4259-99B1-190450A0887E}"/>
              </a:ext>
            </a:extLst>
          </p:cNvPr>
          <p:cNvSpPr/>
          <p:nvPr/>
        </p:nvSpPr>
        <p:spPr>
          <a:xfrm>
            <a:off x="8150618" y="2900166"/>
            <a:ext cx="3413943" cy="691446"/>
          </a:xfrm>
          <a:prstGeom prst="rect">
            <a:avLst/>
          </a:prstGeom>
          <a:solidFill>
            <a:srgbClr val="DAE3F3">
              <a:alpha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ssistant"/>
              <a:ea typeface="+mn-ea"/>
              <a:cs typeface="Calibri" panose="020F0502020204030204" pitchFamily="34" charset="0"/>
            </a:endParaRPr>
          </a:p>
        </p:txBody>
      </p:sp>
      <p:sp>
        <p:nvSpPr>
          <p:cNvPr id="54" name="Rectangle 53">
            <a:extLst>
              <a:ext uri="{FF2B5EF4-FFF2-40B4-BE49-F238E27FC236}">
                <a16:creationId xmlns:a16="http://schemas.microsoft.com/office/drawing/2014/main" id="{84646562-E457-4B01-B4BA-3D4EAB26774B}"/>
              </a:ext>
            </a:extLst>
          </p:cNvPr>
          <p:cNvSpPr/>
          <p:nvPr/>
        </p:nvSpPr>
        <p:spPr>
          <a:xfrm>
            <a:off x="9484398" y="3106095"/>
            <a:ext cx="2010556" cy="318357"/>
          </a:xfrm>
          <a:prstGeom prst="rect">
            <a:avLst/>
          </a:prstGeom>
        </p:spPr>
        <p:txBody>
          <a:bodyPr wrap="square">
            <a:spAutoFit/>
          </a:bodyPr>
          <a:lstStyle/>
          <a:p>
            <a:pPr marL="0" marR="0" lvl="0" indent="0" algn="r" defTabSz="914400" rtl="0" eaLnBrk="1" fontAlgn="auto" latinLnBrk="0" hangingPunct="1">
              <a:lnSpc>
                <a:spcPts val="146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תוצרי השלב</a:t>
            </a:r>
            <a:endParaRPr kumimoji="0" lang="en-US"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pic>
        <p:nvPicPr>
          <p:cNvPr id="56" name="Picture 55">
            <a:extLst>
              <a:ext uri="{FF2B5EF4-FFF2-40B4-BE49-F238E27FC236}">
                <a16:creationId xmlns:a16="http://schemas.microsoft.com/office/drawing/2014/main" id="{A5054FF2-5A77-43DC-B5D0-695BBF07BED6}"/>
              </a:ext>
            </a:extLst>
          </p:cNvPr>
          <p:cNvPicPr>
            <a:picLocks noChangeAspect="1"/>
          </p:cNvPicPr>
          <p:nvPr/>
        </p:nvPicPr>
        <p:blipFill>
          <a:blip r:embed="rId8"/>
          <a:stretch>
            <a:fillRect/>
          </a:stretch>
        </p:blipFill>
        <p:spPr>
          <a:xfrm>
            <a:off x="8704717" y="6245352"/>
            <a:ext cx="2993916" cy="521208"/>
          </a:xfrm>
          <a:prstGeom prst="rect">
            <a:avLst/>
          </a:prstGeom>
        </p:spPr>
      </p:pic>
      <p:grpSp>
        <p:nvGrpSpPr>
          <p:cNvPr id="31" name="Group 30">
            <a:extLst>
              <a:ext uri="{FF2B5EF4-FFF2-40B4-BE49-F238E27FC236}">
                <a16:creationId xmlns:a16="http://schemas.microsoft.com/office/drawing/2014/main" id="{118E8EBD-3CDC-4052-875A-18F47E980B04}"/>
              </a:ext>
            </a:extLst>
          </p:cNvPr>
          <p:cNvGrpSpPr/>
          <p:nvPr/>
        </p:nvGrpSpPr>
        <p:grpSpPr>
          <a:xfrm>
            <a:off x="10132685" y="1421694"/>
            <a:ext cx="1375507" cy="1375507"/>
            <a:chOff x="7266619" y="931207"/>
            <a:chExt cx="1375507" cy="1375507"/>
          </a:xfrm>
        </p:grpSpPr>
        <p:sp>
          <p:nvSpPr>
            <p:cNvPr id="32" name="Oval 31">
              <a:extLst>
                <a:ext uri="{FF2B5EF4-FFF2-40B4-BE49-F238E27FC236}">
                  <a16:creationId xmlns:a16="http://schemas.microsoft.com/office/drawing/2014/main" id="{175CC39D-9A61-49E6-92B6-FB271A28EF57}"/>
                </a:ext>
              </a:extLst>
            </p:cNvPr>
            <p:cNvSpPr/>
            <p:nvPr/>
          </p:nvSpPr>
          <p:spPr>
            <a:xfrm>
              <a:off x="7266619" y="931207"/>
              <a:ext cx="1375507" cy="1375507"/>
            </a:xfrm>
            <a:prstGeom prst="ellipse">
              <a:avLst/>
            </a:prstGeom>
            <a:solidFill>
              <a:schemeClr val="bg1"/>
            </a:solidFill>
            <a:ln w="127000">
              <a:solidFill>
                <a:srgbClr val="526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2363D955-3432-4632-8832-D81C7C3AA847}"/>
                </a:ext>
              </a:extLst>
            </p:cNvPr>
            <p:cNvSpPr/>
            <p:nvPr/>
          </p:nvSpPr>
          <p:spPr>
            <a:xfrm>
              <a:off x="7605291" y="1079980"/>
              <a:ext cx="609023" cy="523220"/>
            </a:xfrm>
            <a:prstGeom prst="rect">
              <a:avLst/>
            </a:prstGeom>
          </p:spPr>
          <p:txBody>
            <a:bodyPr wrap="square" r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sz="1900"/>
              </a:pPr>
              <a:r>
                <a:rPr kumimoji="0" lang="he-IL" sz="28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Assistant" charset="0"/>
                  <a:cs typeface="Arial" panose="020B0604020202020204" pitchFamily="34" charset="0"/>
                  <a:sym typeface="Assistant bold"/>
                </a:rPr>
                <a:t>02</a:t>
              </a:r>
            </a:p>
          </p:txBody>
        </p:sp>
        <p:sp>
          <p:nvSpPr>
            <p:cNvPr id="34" name="Rectangle 33">
              <a:extLst>
                <a:ext uri="{FF2B5EF4-FFF2-40B4-BE49-F238E27FC236}">
                  <a16:creationId xmlns:a16="http://schemas.microsoft.com/office/drawing/2014/main" id="{CC24A4AE-73FD-4EF6-BF99-AEBF91252A4E}"/>
                </a:ext>
              </a:extLst>
            </p:cNvPr>
            <p:cNvSpPr/>
            <p:nvPr/>
          </p:nvSpPr>
          <p:spPr>
            <a:xfrm>
              <a:off x="7323074" y="1530140"/>
              <a:ext cx="1262595" cy="477054"/>
            </a:xfrm>
            <a:prstGeom prst="rect">
              <a:avLst/>
            </a:prstGeom>
          </p:spPr>
          <p:txBody>
            <a:bodyPr wrap="square">
              <a:spAutoFit/>
            </a:bodyPr>
            <a:lstStyle/>
            <a:p>
              <a:pPr marL="0" marR="0" lvl="0" indent="0" algn="ctr" defTabSz="914400" rtl="0" eaLnBrk="1" fontAlgn="auto" latinLnBrk="0" hangingPunct="1">
                <a:lnSpc>
                  <a:spcPts val="146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טיוטת ניתוח שוק</a:t>
              </a:r>
              <a:endParaRPr kumimoji="0" lang="en-US" sz="1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grpSp>
      <p:grpSp>
        <p:nvGrpSpPr>
          <p:cNvPr id="37" name="Group 36">
            <a:extLst>
              <a:ext uri="{FF2B5EF4-FFF2-40B4-BE49-F238E27FC236}">
                <a16:creationId xmlns:a16="http://schemas.microsoft.com/office/drawing/2014/main" id="{715C94A6-A837-49A3-B107-5A61A5AC8EBB}"/>
              </a:ext>
            </a:extLst>
          </p:cNvPr>
          <p:cNvGrpSpPr/>
          <p:nvPr/>
        </p:nvGrpSpPr>
        <p:grpSpPr>
          <a:xfrm>
            <a:off x="8150618" y="2055316"/>
            <a:ext cx="622543" cy="781689"/>
            <a:chOff x="9367744" y="2212480"/>
            <a:chExt cx="278212" cy="389075"/>
          </a:xfrm>
        </p:grpSpPr>
        <p:sp>
          <p:nvSpPr>
            <p:cNvPr id="43" name="Freeform 551">
              <a:extLst>
                <a:ext uri="{FF2B5EF4-FFF2-40B4-BE49-F238E27FC236}">
                  <a16:creationId xmlns:a16="http://schemas.microsoft.com/office/drawing/2014/main" id="{1339A660-808F-4697-BE6B-86FEA78CB1C7}"/>
                </a:ext>
              </a:extLst>
            </p:cNvPr>
            <p:cNvSpPr>
              <a:spLocks/>
            </p:cNvSpPr>
            <p:nvPr/>
          </p:nvSpPr>
          <p:spPr bwMode="auto">
            <a:xfrm>
              <a:off x="9367744" y="2212480"/>
              <a:ext cx="278212" cy="389075"/>
            </a:xfrm>
            <a:custGeom>
              <a:avLst/>
              <a:gdLst>
                <a:gd name="T0" fmla="*/ 2971 w 3300"/>
                <a:gd name="T1" fmla="*/ 4615 h 4615"/>
                <a:gd name="T2" fmla="*/ 340 w 3300"/>
                <a:gd name="T3" fmla="*/ 4615 h 4615"/>
                <a:gd name="T4" fmla="*/ 340 w 3300"/>
                <a:gd name="T5" fmla="*/ 4615 h 4615"/>
                <a:gd name="T6" fmla="*/ 272 w 3300"/>
                <a:gd name="T7" fmla="*/ 4604 h 4615"/>
                <a:gd name="T8" fmla="*/ 204 w 3300"/>
                <a:gd name="T9" fmla="*/ 4581 h 4615"/>
                <a:gd name="T10" fmla="*/ 147 w 3300"/>
                <a:gd name="T11" fmla="*/ 4559 h 4615"/>
                <a:gd name="T12" fmla="*/ 102 w 3300"/>
                <a:gd name="T13" fmla="*/ 4513 h 4615"/>
                <a:gd name="T14" fmla="*/ 56 w 3300"/>
                <a:gd name="T15" fmla="*/ 4468 h 4615"/>
                <a:gd name="T16" fmla="*/ 34 w 3300"/>
                <a:gd name="T17" fmla="*/ 4411 h 4615"/>
                <a:gd name="T18" fmla="*/ 11 w 3300"/>
                <a:gd name="T19" fmla="*/ 4343 h 4615"/>
                <a:gd name="T20" fmla="*/ 0 w 3300"/>
                <a:gd name="T21" fmla="*/ 4275 h 4615"/>
                <a:gd name="T22" fmla="*/ 0 w 3300"/>
                <a:gd name="T23" fmla="*/ 329 h 4615"/>
                <a:gd name="T24" fmla="*/ 0 w 3300"/>
                <a:gd name="T25" fmla="*/ 329 h 4615"/>
                <a:gd name="T26" fmla="*/ 11 w 3300"/>
                <a:gd name="T27" fmla="*/ 261 h 4615"/>
                <a:gd name="T28" fmla="*/ 34 w 3300"/>
                <a:gd name="T29" fmla="*/ 204 h 4615"/>
                <a:gd name="T30" fmla="*/ 56 w 3300"/>
                <a:gd name="T31" fmla="*/ 147 h 4615"/>
                <a:gd name="T32" fmla="*/ 102 w 3300"/>
                <a:gd name="T33" fmla="*/ 91 h 4615"/>
                <a:gd name="T34" fmla="*/ 147 w 3300"/>
                <a:gd name="T35" fmla="*/ 57 h 4615"/>
                <a:gd name="T36" fmla="*/ 204 w 3300"/>
                <a:gd name="T37" fmla="*/ 22 h 4615"/>
                <a:gd name="T38" fmla="*/ 272 w 3300"/>
                <a:gd name="T39" fmla="*/ 0 h 4615"/>
                <a:gd name="T40" fmla="*/ 340 w 3300"/>
                <a:gd name="T41" fmla="*/ 0 h 4615"/>
                <a:gd name="T42" fmla="*/ 2971 w 3300"/>
                <a:gd name="T43" fmla="*/ 0 h 4615"/>
                <a:gd name="T44" fmla="*/ 2971 w 3300"/>
                <a:gd name="T45" fmla="*/ 0 h 4615"/>
                <a:gd name="T46" fmla="*/ 3039 w 3300"/>
                <a:gd name="T47" fmla="*/ 0 h 4615"/>
                <a:gd name="T48" fmla="*/ 3096 w 3300"/>
                <a:gd name="T49" fmla="*/ 22 h 4615"/>
                <a:gd name="T50" fmla="*/ 3152 w 3300"/>
                <a:gd name="T51" fmla="*/ 57 h 4615"/>
                <a:gd name="T52" fmla="*/ 3198 w 3300"/>
                <a:gd name="T53" fmla="*/ 91 h 4615"/>
                <a:gd name="T54" fmla="*/ 3243 w 3300"/>
                <a:gd name="T55" fmla="*/ 147 h 4615"/>
                <a:gd name="T56" fmla="*/ 3277 w 3300"/>
                <a:gd name="T57" fmla="*/ 204 h 4615"/>
                <a:gd name="T58" fmla="*/ 3288 w 3300"/>
                <a:gd name="T59" fmla="*/ 261 h 4615"/>
                <a:gd name="T60" fmla="*/ 3300 w 3300"/>
                <a:gd name="T61" fmla="*/ 329 h 4615"/>
                <a:gd name="T62" fmla="*/ 3300 w 3300"/>
                <a:gd name="T63" fmla="*/ 4275 h 4615"/>
                <a:gd name="T64" fmla="*/ 3300 w 3300"/>
                <a:gd name="T65" fmla="*/ 4275 h 4615"/>
                <a:gd name="T66" fmla="*/ 3288 w 3300"/>
                <a:gd name="T67" fmla="*/ 4343 h 4615"/>
                <a:gd name="T68" fmla="*/ 3277 w 3300"/>
                <a:gd name="T69" fmla="*/ 4411 h 4615"/>
                <a:gd name="T70" fmla="*/ 3243 w 3300"/>
                <a:gd name="T71" fmla="*/ 4468 h 4615"/>
                <a:gd name="T72" fmla="*/ 3198 w 3300"/>
                <a:gd name="T73" fmla="*/ 4513 h 4615"/>
                <a:gd name="T74" fmla="*/ 3152 w 3300"/>
                <a:gd name="T75" fmla="*/ 4559 h 4615"/>
                <a:gd name="T76" fmla="*/ 3096 w 3300"/>
                <a:gd name="T77" fmla="*/ 4581 h 4615"/>
                <a:gd name="T78" fmla="*/ 3039 w 3300"/>
                <a:gd name="T79" fmla="*/ 4604 h 4615"/>
                <a:gd name="T80" fmla="*/ 2971 w 3300"/>
                <a:gd name="T81" fmla="*/ 4615 h 4615"/>
                <a:gd name="T82" fmla="*/ 2971 w 3300"/>
                <a:gd name="T83" fmla="*/ 4615 h 4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00" h="4615">
                  <a:moveTo>
                    <a:pt x="2971" y="4615"/>
                  </a:moveTo>
                  <a:lnTo>
                    <a:pt x="340" y="4615"/>
                  </a:lnTo>
                  <a:lnTo>
                    <a:pt x="340" y="4615"/>
                  </a:lnTo>
                  <a:lnTo>
                    <a:pt x="272" y="4604"/>
                  </a:lnTo>
                  <a:lnTo>
                    <a:pt x="204" y="4581"/>
                  </a:lnTo>
                  <a:lnTo>
                    <a:pt x="147" y="4559"/>
                  </a:lnTo>
                  <a:lnTo>
                    <a:pt x="102" y="4513"/>
                  </a:lnTo>
                  <a:lnTo>
                    <a:pt x="56" y="4468"/>
                  </a:lnTo>
                  <a:lnTo>
                    <a:pt x="34" y="4411"/>
                  </a:lnTo>
                  <a:lnTo>
                    <a:pt x="11" y="4343"/>
                  </a:lnTo>
                  <a:lnTo>
                    <a:pt x="0" y="4275"/>
                  </a:lnTo>
                  <a:lnTo>
                    <a:pt x="0" y="329"/>
                  </a:lnTo>
                  <a:lnTo>
                    <a:pt x="0" y="329"/>
                  </a:lnTo>
                  <a:lnTo>
                    <a:pt x="11" y="261"/>
                  </a:lnTo>
                  <a:lnTo>
                    <a:pt x="34" y="204"/>
                  </a:lnTo>
                  <a:lnTo>
                    <a:pt x="56" y="147"/>
                  </a:lnTo>
                  <a:lnTo>
                    <a:pt x="102" y="91"/>
                  </a:lnTo>
                  <a:lnTo>
                    <a:pt x="147" y="57"/>
                  </a:lnTo>
                  <a:lnTo>
                    <a:pt x="204" y="22"/>
                  </a:lnTo>
                  <a:lnTo>
                    <a:pt x="272" y="0"/>
                  </a:lnTo>
                  <a:lnTo>
                    <a:pt x="340" y="0"/>
                  </a:lnTo>
                  <a:lnTo>
                    <a:pt x="2971" y="0"/>
                  </a:lnTo>
                  <a:lnTo>
                    <a:pt x="2971" y="0"/>
                  </a:lnTo>
                  <a:lnTo>
                    <a:pt x="3039" y="0"/>
                  </a:lnTo>
                  <a:lnTo>
                    <a:pt x="3096" y="22"/>
                  </a:lnTo>
                  <a:lnTo>
                    <a:pt x="3152" y="57"/>
                  </a:lnTo>
                  <a:lnTo>
                    <a:pt x="3198" y="91"/>
                  </a:lnTo>
                  <a:lnTo>
                    <a:pt x="3243" y="147"/>
                  </a:lnTo>
                  <a:lnTo>
                    <a:pt x="3277" y="204"/>
                  </a:lnTo>
                  <a:lnTo>
                    <a:pt x="3288" y="261"/>
                  </a:lnTo>
                  <a:lnTo>
                    <a:pt x="3300" y="329"/>
                  </a:lnTo>
                  <a:lnTo>
                    <a:pt x="3300" y="4275"/>
                  </a:lnTo>
                  <a:lnTo>
                    <a:pt x="3300" y="4275"/>
                  </a:lnTo>
                  <a:lnTo>
                    <a:pt x="3288" y="4343"/>
                  </a:lnTo>
                  <a:lnTo>
                    <a:pt x="3277" y="4411"/>
                  </a:lnTo>
                  <a:lnTo>
                    <a:pt x="3243" y="4468"/>
                  </a:lnTo>
                  <a:lnTo>
                    <a:pt x="3198" y="4513"/>
                  </a:lnTo>
                  <a:lnTo>
                    <a:pt x="3152" y="4559"/>
                  </a:lnTo>
                  <a:lnTo>
                    <a:pt x="3096" y="4581"/>
                  </a:lnTo>
                  <a:lnTo>
                    <a:pt x="3039" y="4604"/>
                  </a:lnTo>
                  <a:lnTo>
                    <a:pt x="2971" y="4615"/>
                  </a:lnTo>
                  <a:lnTo>
                    <a:pt x="2971" y="4615"/>
                  </a:lnTo>
                  <a:close/>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4" name="Freeform 552">
              <a:extLst>
                <a:ext uri="{FF2B5EF4-FFF2-40B4-BE49-F238E27FC236}">
                  <a16:creationId xmlns:a16="http://schemas.microsoft.com/office/drawing/2014/main" id="{72E0B5E3-53E2-45C7-9E80-6570C78BF59E}"/>
                </a:ext>
              </a:extLst>
            </p:cNvPr>
            <p:cNvSpPr>
              <a:spLocks/>
            </p:cNvSpPr>
            <p:nvPr/>
          </p:nvSpPr>
          <p:spPr bwMode="auto">
            <a:xfrm>
              <a:off x="9415546" y="2248816"/>
              <a:ext cx="42996" cy="43924"/>
            </a:xfrm>
            <a:custGeom>
              <a:avLst/>
              <a:gdLst>
                <a:gd name="T0" fmla="*/ 0 w 510"/>
                <a:gd name="T1" fmla="*/ 306 h 521"/>
                <a:gd name="T2" fmla="*/ 170 w 510"/>
                <a:gd name="T3" fmla="*/ 521 h 521"/>
                <a:gd name="T4" fmla="*/ 510 w 510"/>
                <a:gd name="T5" fmla="*/ 0 h 521"/>
              </a:gdLst>
              <a:ahLst/>
              <a:cxnLst>
                <a:cxn ang="0">
                  <a:pos x="T0" y="T1"/>
                </a:cxn>
                <a:cxn ang="0">
                  <a:pos x="T2" y="T3"/>
                </a:cxn>
                <a:cxn ang="0">
                  <a:pos x="T4" y="T5"/>
                </a:cxn>
              </a:cxnLst>
              <a:rect l="0" t="0" r="r" b="b"/>
              <a:pathLst>
                <a:path w="510" h="521">
                  <a:moveTo>
                    <a:pt x="0" y="306"/>
                  </a:moveTo>
                  <a:lnTo>
                    <a:pt x="170" y="521"/>
                  </a:lnTo>
                  <a:lnTo>
                    <a:pt x="510"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5" name="Line 553">
              <a:extLst>
                <a:ext uri="{FF2B5EF4-FFF2-40B4-BE49-F238E27FC236}">
                  <a16:creationId xmlns:a16="http://schemas.microsoft.com/office/drawing/2014/main" id="{CC0D1720-5BA8-4D4F-9AE4-842C104890D9}"/>
                </a:ext>
              </a:extLst>
            </p:cNvPr>
            <p:cNvSpPr>
              <a:spLocks noChangeShapeType="1"/>
            </p:cNvSpPr>
            <p:nvPr/>
          </p:nvSpPr>
          <p:spPr bwMode="auto">
            <a:xfrm>
              <a:off x="9498672" y="2282286"/>
              <a:ext cx="10808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6" name="Line 554">
              <a:extLst>
                <a:ext uri="{FF2B5EF4-FFF2-40B4-BE49-F238E27FC236}">
                  <a16:creationId xmlns:a16="http://schemas.microsoft.com/office/drawing/2014/main" id="{B8A88EEC-3C12-42F2-A7CB-AFA8E6F34F47}"/>
                </a:ext>
              </a:extLst>
            </p:cNvPr>
            <p:cNvSpPr>
              <a:spLocks noChangeShapeType="1"/>
            </p:cNvSpPr>
            <p:nvPr/>
          </p:nvSpPr>
          <p:spPr bwMode="auto">
            <a:xfrm>
              <a:off x="9498672" y="2367351"/>
              <a:ext cx="10808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7" name="Line 555">
              <a:extLst>
                <a:ext uri="{FF2B5EF4-FFF2-40B4-BE49-F238E27FC236}">
                  <a16:creationId xmlns:a16="http://schemas.microsoft.com/office/drawing/2014/main" id="{EA611E24-1800-4BBB-84A8-A090FC7DC194}"/>
                </a:ext>
              </a:extLst>
            </p:cNvPr>
            <p:cNvSpPr>
              <a:spLocks noChangeShapeType="1"/>
            </p:cNvSpPr>
            <p:nvPr/>
          </p:nvSpPr>
          <p:spPr bwMode="auto">
            <a:xfrm>
              <a:off x="9498672" y="2451489"/>
              <a:ext cx="10808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7" name="Line 556">
              <a:extLst>
                <a:ext uri="{FF2B5EF4-FFF2-40B4-BE49-F238E27FC236}">
                  <a16:creationId xmlns:a16="http://schemas.microsoft.com/office/drawing/2014/main" id="{E791FB55-0786-4E0F-B7BE-4B950E949623}"/>
                </a:ext>
              </a:extLst>
            </p:cNvPr>
            <p:cNvSpPr>
              <a:spLocks noChangeShapeType="1"/>
            </p:cNvSpPr>
            <p:nvPr/>
          </p:nvSpPr>
          <p:spPr bwMode="auto">
            <a:xfrm>
              <a:off x="9498672" y="2536555"/>
              <a:ext cx="10808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9" name="Freeform 557">
              <a:extLst>
                <a:ext uri="{FF2B5EF4-FFF2-40B4-BE49-F238E27FC236}">
                  <a16:creationId xmlns:a16="http://schemas.microsoft.com/office/drawing/2014/main" id="{0ADFE545-491A-46D9-A5C5-F70C4B1B312C}"/>
                </a:ext>
              </a:extLst>
            </p:cNvPr>
            <p:cNvSpPr>
              <a:spLocks/>
            </p:cNvSpPr>
            <p:nvPr/>
          </p:nvSpPr>
          <p:spPr bwMode="auto">
            <a:xfrm>
              <a:off x="9411668" y="2350153"/>
              <a:ext cx="32542" cy="32458"/>
            </a:xfrm>
            <a:custGeom>
              <a:avLst/>
              <a:gdLst>
                <a:gd name="T0" fmla="*/ 386 w 386"/>
                <a:gd name="T1" fmla="*/ 193 h 385"/>
                <a:gd name="T2" fmla="*/ 386 w 386"/>
                <a:gd name="T3" fmla="*/ 193 h 385"/>
                <a:gd name="T4" fmla="*/ 386 w 386"/>
                <a:gd name="T5" fmla="*/ 227 h 385"/>
                <a:gd name="T6" fmla="*/ 375 w 386"/>
                <a:gd name="T7" fmla="*/ 261 h 385"/>
                <a:gd name="T8" fmla="*/ 352 w 386"/>
                <a:gd name="T9" fmla="*/ 295 h 385"/>
                <a:gd name="T10" fmla="*/ 329 w 386"/>
                <a:gd name="T11" fmla="*/ 329 h 385"/>
                <a:gd name="T12" fmla="*/ 307 w 386"/>
                <a:gd name="T13" fmla="*/ 351 h 385"/>
                <a:gd name="T14" fmla="*/ 273 w 386"/>
                <a:gd name="T15" fmla="*/ 374 h 385"/>
                <a:gd name="T16" fmla="*/ 227 w 386"/>
                <a:gd name="T17" fmla="*/ 385 h 385"/>
                <a:gd name="T18" fmla="*/ 193 w 386"/>
                <a:gd name="T19" fmla="*/ 385 h 385"/>
                <a:gd name="T20" fmla="*/ 193 w 386"/>
                <a:gd name="T21" fmla="*/ 385 h 385"/>
                <a:gd name="T22" fmla="*/ 159 w 386"/>
                <a:gd name="T23" fmla="*/ 385 h 385"/>
                <a:gd name="T24" fmla="*/ 114 w 386"/>
                <a:gd name="T25" fmla="*/ 374 h 385"/>
                <a:gd name="T26" fmla="*/ 80 w 386"/>
                <a:gd name="T27" fmla="*/ 351 h 385"/>
                <a:gd name="T28" fmla="*/ 57 w 386"/>
                <a:gd name="T29" fmla="*/ 329 h 385"/>
                <a:gd name="T30" fmla="*/ 34 w 386"/>
                <a:gd name="T31" fmla="*/ 295 h 385"/>
                <a:gd name="T32" fmla="*/ 12 w 386"/>
                <a:gd name="T33" fmla="*/ 261 h 385"/>
                <a:gd name="T34" fmla="*/ 0 w 386"/>
                <a:gd name="T35" fmla="*/ 227 h 385"/>
                <a:gd name="T36" fmla="*/ 0 w 386"/>
                <a:gd name="T37" fmla="*/ 193 h 385"/>
                <a:gd name="T38" fmla="*/ 0 w 386"/>
                <a:gd name="T39" fmla="*/ 193 h 385"/>
                <a:gd name="T40" fmla="*/ 0 w 386"/>
                <a:gd name="T41" fmla="*/ 147 h 385"/>
                <a:gd name="T42" fmla="*/ 12 w 386"/>
                <a:gd name="T43" fmla="*/ 113 h 385"/>
                <a:gd name="T44" fmla="*/ 34 w 386"/>
                <a:gd name="T45" fmla="*/ 79 h 385"/>
                <a:gd name="T46" fmla="*/ 57 w 386"/>
                <a:gd name="T47" fmla="*/ 56 h 385"/>
                <a:gd name="T48" fmla="*/ 80 w 386"/>
                <a:gd name="T49" fmla="*/ 34 h 385"/>
                <a:gd name="T50" fmla="*/ 114 w 386"/>
                <a:gd name="T51" fmla="*/ 11 h 385"/>
                <a:gd name="T52" fmla="*/ 159 w 386"/>
                <a:gd name="T53" fmla="*/ 0 h 385"/>
                <a:gd name="T54" fmla="*/ 193 w 386"/>
                <a:gd name="T55" fmla="*/ 0 h 385"/>
                <a:gd name="T56" fmla="*/ 193 w 386"/>
                <a:gd name="T57" fmla="*/ 0 h 385"/>
                <a:gd name="T58" fmla="*/ 227 w 386"/>
                <a:gd name="T59" fmla="*/ 0 h 385"/>
                <a:gd name="T60" fmla="*/ 273 w 386"/>
                <a:gd name="T61" fmla="*/ 11 h 385"/>
                <a:gd name="T62" fmla="*/ 307 w 386"/>
                <a:gd name="T63" fmla="*/ 34 h 385"/>
                <a:gd name="T64" fmla="*/ 329 w 386"/>
                <a:gd name="T65" fmla="*/ 56 h 385"/>
                <a:gd name="T66" fmla="*/ 352 w 386"/>
                <a:gd name="T67" fmla="*/ 79 h 385"/>
                <a:gd name="T68" fmla="*/ 375 w 386"/>
                <a:gd name="T69" fmla="*/ 113 h 385"/>
                <a:gd name="T70" fmla="*/ 386 w 386"/>
                <a:gd name="T71" fmla="*/ 147 h 385"/>
                <a:gd name="T72" fmla="*/ 386 w 386"/>
                <a:gd name="T73" fmla="*/ 193 h 385"/>
                <a:gd name="T74" fmla="*/ 386 w 386"/>
                <a:gd name="T7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385">
                  <a:moveTo>
                    <a:pt x="386" y="193"/>
                  </a:moveTo>
                  <a:lnTo>
                    <a:pt x="386" y="193"/>
                  </a:lnTo>
                  <a:lnTo>
                    <a:pt x="386" y="227"/>
                  </a:lnTo>
                  <a:lnTo>
                    <a:pt x="375" y="261"/>
                  </a:lnTo>
                  <a:lnTo>
                    <a:pt x="352" y="295"/>
                  </a:lnTo>
                  <a:lnTo>
                    <a:pt x="329" y="329"/>
                  </a:lnTo>
                  <a:lnTo>
                    <a:pt x="307" y="351"/>
                  </a:lnTo>
                  <a:lnTo>
                    <a:pt x="273" y="374"/>
                  </a:lnTo>
                  <a:lnTo>
                    <a:pt x="227" y="385"/>
                  </a:lnTo>
                  <a:lnTo>
                    <a:pt x="193" y="385"/>
                  </a:lnTo>
                  <a:lnTo>
                    <a:pt x="193" y="385"/>
                  </a:lnTo>
                  <a:lnTo>
                    <a:pt x="159" y="385"/>
                  </a:lnTo>
                  <a:lnTo>
                    <a:pt x="114" y="374"/>
                  </a:lnTo>
                  <a:lnTo>
                    <a:pt x="80" y="351"/>
                  </a:lnTo>
                  <a:lnTo>
                    <a:pt x="57" y="329"/>
                  </a:lnTo>
                  <a:lnTo>
                    <a:pt x="34" y="295"/>
                  </a:lnTo>
                  <a:lnTo>
                    <a:pt x="12" y="261"/>
                  </a:lnTo>
                  <a:lnTo>
                    <a:pt x="0" y="227"/>
                  </a:lnTo>
                  <a:lnTo>
                    <a:pt x="0" y="193"/>
                  </a:lnTo>
                  <a:lnTo>
                    <a:pt x="0" y="193"/>
                  </a:lnTo>
                  <a:lnTo>
                    <a:pt x="0" y="147"/>
                  </a:lnTo>
                  <a:lnTo>
                    <a:pt x="12" y="113"/>
                  </a:lnTo>
                  <a:lnTo>
                    <a:pt x="34" y="79"/>
                  </a:lnTo>
                  <a:lnTo>
                    <a:pt x="57" y="56"/>
                  </a:lnTo>
                  <a:lnTo>
                    <a:pt x="80" y="34"/>
                  </a:lnTo>
                  <a:lnTo>
                    <a:pt x="114" y="11"/>
                  </a:lnTo>
                  <a:lnTo>
                    <a:pt x="159" y="0"/>
                  </a:lnTo>
                  <a:lnTo>
                    <a:pt x="193" y="0"/>
                  </a:lnTo>
                  <a:lnTo>
                    <a:pt x="193" y="0"/>
                  </a:lnTo>
                  <a:lnTo>
                    <a:pt x="227" y="0"/>
                  </a:lnTo>
                  <a:lnTo>
                    <a:pt x="273" y="11"/>
                  </a:lnTo>
                  <a:lnTo>
                    <a:pt x="307" y="34"/>
                  </a:lnTo>
                  <a:lnTo>
                    <a:pt x="329" y="56"/>
                  </a:lnTo>
                  <a:lnTo>
                    <a:pt x="352" y="79"/>
                  </a:lnTo>
                  <a:lnTo>
                    <a:pt x="375" y="113"/>
                  </a:lnTo>
                  <a:lnTo>
                    <a:pt x="386" y="147"/>
                  </a:lnTo>
                  <a:lnTo>
                    <a:pt x="386" y="193"/>
                  </a:lnTo>
                  <a:lnTo>
                    <a:pt x="386" y="193"/>
                  </a:lnTo>
                  <a:close/>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0" name="Freeform 558">
              <a:extLst>
                <a:ext uri="{FF2B5EF4-FFF2-40B4-BE49-F238E27FC236}">
                  <a16:creationId xmlns:a16="http://schemas.microsoft.com/office/drawing/2014/main" id="{62F00162-3C6C-4A97-9C46-EADA4BA42414}"/>
                </a:ext>
              </a:extLst>
            </p:cNvPr>
            <p:cNvSpPr>
              <a:spLocks/>
            </p:cNvSpPr>
            <p:nvPr/>
          </p:nvSpPr>
          <p:spPr bwMode="auto">
            <a:xfrm>
              <a:off x="9411668" y="2435218"/>
              <a:ext cx="32542" cy="32542"/>
            </a:xfrm>
            <a:custGeom>
              <a:avLst/>
              <a:gdLst>
                <a:gd name="T0" fmla="*/ 386 w 386"/>
                <a:gd name="T1" fmla="*/ 193 h 386"/>
                <a:gd name="T2" fmla="*/ 386 w 386"/>
                <a:gd name="T3" fmla="*/ 193 h 386"/>
                <a:gd name="T4" fmla="*/ 386 w 386"/>
                <a:gd name="T5" fmla="*/ 238 h 386"/>
                <a:gd name="T6" fmla="*/ 375 w 386"/>
                <a:gd name="T7" fmla="*/ 272 h 386"/>
                <a:gd name="T8" fmla="*/ 352 w 386"/>
                <a:gd name="T9" fmla="*/ 306 h 386"/>
                <a:gd name="T10" fmla="*/ 329 w 386"/>
                <a:gd name="T11" fmla="*/ 329 h 386"/>
                <a:gd name="T12" fmla="*/ 307 w 386"/>
                <a:gd name="T13" fmla="*/ 352 h 386"/>
                <a:gd name="T14" fmla="*/ 273 w 386"/>
                <a:gd name="T15" fmla="*/ 374 h 386"/>
                <a:gd name="T16" fmla="*/ 227 w 386"/>
                <a:gd name="T17" fmla="*/ 386 h 386"/>
                <a:gd name="T18" fmla="*/ 193 w 386"/>
                <a:gd name="T19" fmla="*/ 386 h 386"/>
                <a:gd name="T20" fmla="*/ 193 w 386"/>
                <a:gd name="T21" fmla="*/ 386 h 386"/>
                <a:gd name="T22" fmla="*/ 159 w 386"/>
                <a:gd name="T23" fmla="*/ 386 h 386"/>
                <a:gd name="T24" fmla="*/ 114 w 386"/>
                <a:gd name="T25" fmla="*/ 374 h 386"/>
                <a:gd name="T26" fmla="*/ 80 w 386"/>
                <a:gd name="T27" fmla="*/ 352 h 386"/>
                <a:gd name="T28" fmla="*/ 57 w 386"/>
                <a:gd name="T29" fmla="*/ 329 h 386"/>
                <a:gd name="T30" fmla="*/ 34 w 386"/>
                <a:gd name="T31" fmla="*/ 306 h 386"/>
                <a:gd name="T32" fmla="*/ 12 w 386"/>
                <a:gd name="T33" fmla="*/ 272 h 386"/>
                <a:gd name="T34" fmla="*/ 0 w 386"/>
                <a:gd name="T35" fmla="*/ 238 h 386"/>
                <a:gd name="T36" fmla="*/ 0 w 386"/>
                <a:gd name="T37" fmla="*/ 193 h 386"/>
                <a:gd name="T38" fmla="*/ 0 w 386"/>
                <a:gd name="T39" fmla="*/ 193 h 386"/>
                <a:gd name="T40" fmla="*/ 0 w 386"/>
                <a:gd name="T41" fmla="*/ 159 h 386"/>
                <a:gd name="T42" fmla="*/ 12 w 386"/>
                <a:gd name="T43" fmla="*/ 113 h 386"/>
                <a:gd name="T44" fmla="*/ 34 w 386"/>
                <a:gd name="T45" fmla="*/ 91 h 386"/>
                <a:gd name="T46" fmla="*/ 57 w 386"/>
                <a:gd name="T47" fmla="*/ 57 h 386"/>
                <a:gd name="T48" fmla="*/ 80 w 386"/>
                <a:gd name="T49" fmla="*/ 34 h 386"/>
                <a:gd name="T50" fmla="*/ 114 w 386"/>
                <a:gd name="T51" fmla="*/ 11 h 386"/>
                <a:gd name="T52" fmla="*/ 159 w 386"/>
                <a:gd name="T53" fmla="*/ 0 h 386"/>
                <a:gd name="T54" fmla="*/ 193 w 386"/>
                <a:gd name="T55" fmla="*/ 0 h 386"/>
                <a:gd name="T56" fmla="*/ 193 w 386"/>
                <a:gd name="T57" fmla="*/ 0 h 386"/>
                <a:gd name="T58" fmla="*/ 227 w 386"/>
                <a:gd name="T59" fmla="*/ 0 h 386"/>
                <a:gd name="T60" fmla="*/ 273 w 386"/>
                <a:gd name="T61" fmla="*/ 11 h 386"/>
                <a:gd name="T62" fmla="*/ 307 w 386"/>
                <a:gd name="T63" fmla="*/ 34 h 386"/>
                <a:gd name="T64" fmla="*/ 329 w 386"/>
                <a:gd name="T65" fmla="*/ 57 h 386"/>
                <a:gd name="T66" fmla="*/ 352 w 386"/>
                <a:gd name="T67" fmla="*/ 91 h 386"/>
                <a:gd name="T68" fmla="*/ 375 w 386"/>
                <a:gd name="T69" fmla="*/ 113 h 386"/>
                <a:gd name="T70" fmla="*/ 386 w 386"/>
                <a:gd name="T71" fmla="*/ 159 h 386"/>
                <a:gd name="T72" fmla="*/ 386 w 386"/>
                <a:gd name="T73" fmla="*/ 193 h 386"/>
                <a:gd name="T74" fmla="*/ 386 w 386"/>
                <a:gd name="T75" fmla="*/ 19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386">
                  <a:moveTo>
                    <a:pt x="386" y="193"/>
                  </a:moveTo>
                  <a:lnTo>
                    <a:pt x="386" y="193"/>
                  </a:lnTo>
                  <a:lnTo>
                    <a:pt x="386" y="238"/>
                  </a:lnTo>
                  <a:lnTo>
                    <a:pt x="375" y="272"/>
                  </a:lnTo>
                  <a:lnTo>
                    <a:pt x="352" y="306"/>
                  </a:lnTo>
                  <a:lnTo>
                    <a:pt x="329" y="329"/>
                  </a:lnTo>
                  <a:lnTo>
                    <a:pt x="307" y="352"/>
                  </a:lnTo>
                  <a:lnTo>
                    <a:pt x="273" y="374"/>
                  </a:lnTo>
                  <a:lnTo>
                    <a:pt x="227" y="386"/>
                  </a:lnTo>
                  <a:lnTo>
                    <a:pt x="193" y="386"/>
                  </a:lnTo>
                  <a:lnTo>
                    <a:pt x="193" y="386"/>
                  </a:lnTo>
                  <a:lnTo>
                    <a:pt x="159" y="386"/>
                  </a:lnTo>
                  <a:lnTo>
                    <a:pt x="114" y="374"/>
                  </a:lnTo>
                  <a:lnTo>
                    <a:pt x="80" y="352"/>
                  </a:lnTo>
                  <a:lnTo>
                    <a:pt x="57" y="329"/>
                  </a:lnTo>
                  <a:lnTo>
                    <a:pt x="34" y="306"/>
                  </a:lnTo>
                  <a:lnTo>
                    <a:pt x="12" y="272"/>
                  </a:lnTo>
                  <a:lnTo>
                    <a:pt x="0" y="238"/>
                  </a:lnTo>
                  <a:lnTo>
                    <a:pt x="0" y="193"/>
                  </a:lnTo>
                  <a:lnTo>
                    <a:pt x="0" y="193"/>
                  </a:lnTo>
                  <a:lnTo>
                    <a:pt x="0" y="159"/>
                  </a:lnTo>
                  <a:lnTo>
                    <a:pt x="12" y="113"/>
                  </a:lnTo>
                  <a:lnTo>
                    <a:pt x="34" y="91"/>
                  </a:lnTo>
                  <a:lnTo>
                    <a:pt x="57" y="57"/>
                  </a:lnTo>
                  <a:lnTo>
                    <a:pt x="80" y="34"/>
                  </a:lnTo>
                  <a:lnTo>
                    <a:pt x="114" y="11"/>
                  </a:lnTo>
                  <a:lnTo>
                    <a:pt x="159" y="0"/>
                  </a:lnTo>
                  <a:lnTo>
                    <a:pt x="193" y="0"/>
                  </a:lnTo>
                  <a:lnTo>
                    <a:pt x="193" y="0"/>
                  </a:lnTo>
                  <a:lnTo>
                    <a:pt x="227" y="0"/>
                  </a:lnTo>
                  <a:lnTo>
                    <a:pt x="273" y="11"/>
                  </a:lnTo>
                  <a:lnTo>
                    <a:pt x="307" y="34"/>
                  </a:lnTo>
                  <a:lnTo>
                    <a:pt x="329" y="57"/>
                  </a:lnTo>
                  <a:lnTo>
                    <a:pt x="352" y="91"/>
                  </a:lnTo>
                  <a:lnTo>
                    <a:pt x="375" y="113"/>
                  </a:lnTo>
                  <a:lnTo>
                    <a:pt x="386" y="159"/>
                  </a:lnTo>
                  <a:lnTo>
                    <a:pt x="386" y="193"/>
                  </a:lnTo>
                  <a:lnTo>
                    <a:pt x="386" y="193"/>
                  </a:lnTo>
                  <a:close/>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1" name="Freeform 559">
              <a:extLst>
                <a:ext uri="{FF2B5EF4-FFF2-40B4-BE49-F238E27FC236}">
                  <a16:creationId xmlns:a16="http://schemas.microsoft.com/office/drawing/2014/main" id="{CE30C4FD-32F7-4FF4-811C-78E496ED9EB8}"/>
                </a:ext>
              </a:extLst>
            </p:cNvPr>
            <p:cNvSpPr>
              <a:spLocks/>
            </p:cNvSpPr>
            <p:nvPr/>
          </p:nvSpPr>
          <p:spPr bwMode="auto">
            <a:xfrm>
              <a:off x="9411668" y="2520283"/>
              <a:ext cx="32542" cy="32542"/>
            </a:xfrm>
            <a:custGeom>
              <a:avLst/>
              <a:gdLst>
                <a:gd name="T0" fmla="*/ 386 w 386"/>
                <a:gd name="T1" fmla="*/ 193 h 386"/>
                <a:gd name="T2" fmla="*/ 386 w 386"/>
                <a:gd name="T3" fmla="*/ 193 h 386"/>
                <a:gd name="T4" fmla="*/ 386 w 386"/>
                <a:gd name="T5" fmla="*/ 227 h 386"/>
                <a:gd name="T6" fmla="*/ 375 w 386"/>
                <a:gd name="T7" fmla="*/ 261 h 386"/>
                <a:gd name="T8" fmla="*/ 352 w 386"/>
                <a:gd name="T9" fmla="*/ 295 h 386"/>
                <a:gd name="T10" fmla="*/ 329 w 386"/>
                <a:gd name="T11" fmla="*/ 329 h 386"/>
                <a:gd name="T12" fmla="*/ 307 w 386"/>
                <a:gd name="T13" fmla="*/ 352 h 386"/>
                <a:gd name="T14" fmla="*/ 273 w 386"/>
                <a:gd name="T15" fmla="*/ 375 h 386"/>
                <a:gd name="T16" fmla="*/ 227 w 386"/>
                <a:gd name="T17" fmla="*/ 386 h 386"/>
                <a:gd name="T18" fmla="*/ 193 w 386"/>
                <a:gd name="T19" fmla="*/ 386 h 386"/>
                <a:gd name="T20" fmla="*/ 193 w 386"/>
                <a:gd name="T21" fmla="*/ 386 h 386"/>
                <a:gd name="T22" fmla="*/ 159 w 386"/>
                <a:gd name="T23" fmla="*/ 386 h 386"/>
                <a:gd name="T24" fmla="*/ 114 w 386"/>
                <a:gd name="T25" fmla="*/ 375 h 386"/>
                <a:gd name="T26" fmla="*/ 80 w 386"/>
                <a:gd name="T27" fmla="*/ 352 h 386"/>
                <a:gd name="T28" fmla="*/ 57 w 386"/>
                <a:gd name="T29" fmla="*/ 329 h 386"/>
                <a:gd name="T30" fmla="*/ 34 w 386"/>
                <a:gd name="T31" fmla="*/ 295 h 386"/>
                <a:gd name="T32" fmla="*/ 12 w 386"/>
                <a:gd name="T33" fmla="*/ 261 h 386"/>
                <a:gd name="T34" fmla="*/ 0 w 386"/>
                <a:gd name="T35" fmla="*/ 227 h 386"/>
                <a:gd name="T36" fmla="*/ 0 w 386"/>
                <a:gd name="T37" fmla="*/ 193 h 386"/>
                <a:gd name="T38" fmla="*/ 0 w 386"/>
                <a:gd name="T39" fmla="*/ 193 h 386"/>
                <a:gd name="T40" fmla="*/ 0 w 386"/>
                <a:gd name="T41" fmla="*/ 148 h 386"/>
                <a:gd name="T42" fmla="*/ 12 w 386"/>
                <a:gd name="T43" fmla="*/ 114 h 386"/>
                <a:gd name="T44" fmla="*/ 34 w 386"/>
                <a:gd name="T45" fmla="*/ 80 h 386"/>
                <a:gd name="T46" fmla="*/ 57 w 386"/>
                <a:gd name="T47" fmla="*/ 57 h 386"/>
                <a:gd name="T48" fmla="*/ 80 w 386"/>
                <a:gd name="T49" fmla="*/ 34 h 386"/>
                <a:gd name="T50" fmla="*/ 114 w 386"/>
                <a:gd name="T51" fmla="*/ 12 h 386"/>
                <a:gd name="T52" fmla="*/ 159 w 386"/>
                <a:gd name="T53" fmla="*/ 0 h 386"/>
                <a:gd name="T54" fmla="*/ 193 w 386"/>
                <a:gd name="T55" fmla="*/ 0 h 386"/>
                <a:gd name="T56" fmla="*/ 193 w 386"/>
                <a:gd name="T57" fmla="*/ 0 h 386"/>
                <a:gd name="T58" fmla="*/ 227 w 386"/>
                <a:gd name="T59" fmla="*/ 0 h 386"/>
                <a:gd name="T60" fmla="*/ 273 w 386"/>
                <a:gd name="T61" fmla="*/ 12 h 386"/>
                <a:gd name="T62" fmla="*/ 307 w 386"/>
                <a:gd name="T63" fmla="*/ 34 h 386"/>
                <a:gd name="T64" fmla="*/ 329 w 386"/>
                <a:gd name="T65" fmla="*/ 57 h 386"/>
                <a:gd name="T66" fmla="*/ 352 w 386"/>
                <a:gd name="T67" fmla="*/ 80 h 386"/>
                <a:gd name="T68" fmla="*/ 375 w 386"/>
                <a:gd name="T69" fmla="*/ 114 h 386"/>
                <a:gd name="T70" fmla="*/ 386 w 386"/>
                <a:gd name="T71" fmla="*/ 148 h 386"/>
                <a:gd name="T72" fmla="*/ 386 w 386"/>
                <a:gd name="T73" fmla="*/ 193 h 386"/>
                <a:gd name="T74" fmla="*/ 386 w 386"/>
                <a:gd name="T75" fmla="*/ 19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386">
                  <a:moveTo>
                    <a:pt x="386" y="193"/>
                  </a:moveTo>
                  <a:lnTo>
                    <a:pt x="386" y="193"/>
                  </a:lnTo>
                  <a:lnTo>
                    <a:pt x="386" y="227"/>
                  </a:lnTo>
                  <a:lnTo>
                    <a:pt x="375" y="261"/>
                  </a:lnTo>
                  <a:lnTo>
                    <a:pt x="352" y="295"/>
                  </a:lnTo>
                  <a:lnTo>
                    <a:pt x="329" y="329"/>
                  </a:lnTo>
                  <a:lnTo>
                    <a:pt x="307" y="352"/>
                  </a:lnTo>
                  <a:lnTo>
                    <a:pt x="273" y="375"/>
                  </a:lnTo>
                  <a:lnTo>
                    <a:pt x="227" y="386"/>
                  </a:lnTo>
                  <a:lnTo>
                    <a:pt x="193" y="386"/>
                  </a:lnTo>
                  <a:lnTo>
                    <a:pt x="193" y="386"/>
                  </a:lnTo>
                  <a:lnTo>
                    <a:pt x="159" y="386"/>
                  </a:lnTo>
                  <a:lnTo>
                    <a:pt x="114" y="375"/>
                  </a:lnTo>
                  <a:lnTo>
                    <a:pt x="80" y="352"/>
                  </a:lnTo>
                  <a:lnTo>
                    <a:pt x="57" y="329"/>
                  </a:lnTo>
                  <a:lnTo>
                    <a:pt x="34" y="295"/>
                  </a:lnTo>
                  <a:lnTo>
                    <a:pt x="12" y="261"/>
                  </a:lnTo>
                  <a:lnTo>
                    <a:pt x="0" y="227"/>
                  </a:lnTo>
                  <a:lnTo>
                    <a:pt x="0" y="193"/>
                  </a:lnTo>
                  <a:lnTo>
                    <a:pt x="0" y="193"/>
                  </a:lnTo>
                  <a:lnTo>
                    <a:pt x="0" y="148"/>
                  </a:lnTo>
                  <a:lnTo>
                    <a:pt x="12" y="114"/>
                  </a:lnTo>
                  <a:lnTo>
                    <a:pt x="34" y="80"/>
                  </a:lnTo>
                  <a:lnTo>
                    <a:pt x="57" y="57"/>
                  </a:lnTo>
                  <a:lnTo>
                    <a:pt x="80" y="34"/>
                  </a:lnTo>
                  <a:lnTo>
                    <a:pt x="114" y="12"/>
                  </a:lnTo>
                  <a:lnTo>
                    <a:pt x="159" y="0"/>
                  </a:lnTo>
                  <a:lnTo>
                    <a:pt x="193" y="0"/>
                  </a:lnTo>
                  <a:lnTo>
                    <a:pt x="193" y="0"/>
                  </a:lnTo>
                  <a:lnTo>
                    <a:pt x="227" y="0"/>
                  </a:lnTo>
                  <a:lnTo>
                    <a:pt x="273" y="12"/>
                  </a:lnTo>
                  <a:lnTo>
                    <a:pt x="307" y="34"/>
                  </a:lnTo>
                  <a:lnTo>
                    <a:pt x="329" y="57"/>
                  </a:lnTo>
                  <a:lnTo>
                    <a:pt x="352" y="80"/>
                  </a:lnTo>
                  <a:lnTo>
                    <a:pt x="375" y="114"/>
                  </a:lnTo>
                  <a:lnTo>
                    <a:pt x="386" y="148"/>
                  </a:lnTo>
                  <a:lnTo>
                    <a:pt x="386" y="193"/>
                  </a:lnTo>
                  <a:lnTo>
                    <a:pt x="386" y="193"/>
                  </a:lnTo>
                  <a:close/>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Tree>
    <p:extLst>
      <p:ext uri="{BB962C8B-B14F-4D97-AF65-F5344CB8AC3E}">
        <p14:creationId xmlns:p14="http://schemas.microsoft.com/office/powerpoint/2010/main" val="11688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מצגת מפגש ראשון החממה.potx  -  AutoRecovered" id="{62532081-EA7F-4B86-A1F7-9FDED65ADDA2}" vid="{DBDA0735-1C04-4AF0-A146-8354FB1BE91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  Read-Only" id="{76F057C7-6993-4DB8-9D34-8F5161A26DBF}" vid="{6F455598-50DE-45EE-869F-A138CD79E3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JDCI Default Content Type" ma:contentTypeID="0x0101005E132F7B706C9D47B10A46F70A77D2DB00F723A1EBC73B9E41A50BE73F1F4B2B5F" ma:contentTypeVersion="1437" ma:contentTypeDescription="A content type to serve default crosscutting columns (each division can add their own, as needed)" ma:contentTypeScope="" ma:versionID="3fcd3040250ac98458791e5363bfa1d9">
  <xsd:schema xmlns:xsd="http://www.w3.org/2001/XMLSchema" xmlns:xs="http://www.w3.org/2001/XMLSchema" xmlns:p="http://schemas.microsoft.com/office/2006/metadata/properties" xmlns:ns2="40865a11-04aa-4758-90f9-30fb78dc0abd" xmlns:ns3="104f4da5-538f-405d-bd44-332577b9ce93" xmlns:ns4="2fd1333a-4445-4d97-8712-034155bc4bb2" targetNamespace="http://schemas.microsoft.com/office/2006/metadata/properties" ma:root="true" ma:fieldsID="d83b1188254ce30f083ede5be98c1dd7" ns2:_="" ns3:_="" ns4:_="">
    <xsd:import namespace="40865a11-04aa-4758-90f9-30fb78dc0abd"/>
    <xsd:import namespace="104f4da5-538f-405d-bd44-332577b9ce93"/>
    <xsd:import namespace="2fd1333a-4445-4d97-8712-034155bc4bb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65a11-04aa-4758-90f9-30fb78dc0abd" elementFormDefault="qualified">
    <xsd:import namespace="http://schemas.microsoft.com/office/2006/documentManagement/types"/>
    <xsd:import namespace="http://schemas.microsoft.com/office/infopath/2007/PartnerControls"/>
    <xsd:element name="_dlc_DocId" ma:index="8" nillable="true" ma:displayName="ערך של מזהה מסמך" ma:description="הערך של מזהה המסמך שהוקצה לפריט זה." ma:internalName="_dlc_DocId" ma:readOnly="true">
      <xsd:simpleType>
        <xsd:restriction base="dms:Text"/>
      </xsd:simpleType>
    </xsd:element>
    <xsd:element name="_dlc_DocIdUrl" ma:index="9" nillable="true" ma:displayName="מזהה מסמך" ma:description="קישור קבוע למסמך זה."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04f4da5-538f-405d-bd44-332577b9ce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d1333a-4445-4d97-8712-034155bc4bb2" elementFormDefault="qualified">
    <xsd:import namespace="http://schemas.microsoft.com/office/2006/documentManagement/types"/>
    <xsd:import namespace="http://schemas.microsoft.com/office/infopath/2007/PartnerControls"/>
    <xsd:element name="SharedWithUsers" ma:index="17"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40865a11-04aa-4758-90f9-30fb78dc0abd">E7RFMTJKPR4V-1699577259-99904</_dlc_DocId>
    <_dlc_DocIdUrl xmlns="40865a11-04aa-4758-90f9-30fb78dc0abd">
      <Url>https://jdcil.sharepoint.com/sites/jdci/JELKA/_layouts/15/DocIdRedir.aspx?ID=E7RFMTJKPR4V-1699577259-99904</Url>
      <Description>E7RFMTJKPR4V-1699577259-99904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1C22D7-A248-40CD-B6F9-854612244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65a11-04aa-4758-90f9-30fb78dc0abd"/>
    <ds:schemaRef ds:uri="104f4da5-538f-405d-bd44-332577b9ce93"/>
    <ds:schemaRef ds:uri="2fd1333a-4445-4d97-8712-034155bc4b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D4A5AB-DD03-4FBE-845A-F4B71E525727}">
  <ds:schemaRefs>
    <ds:schemaRef ds:uri="http://schemas.microsoft.com/sharepoint/events"/>
  </ds:schemaRefs>
</ds:datastoreItem>
</file>

<file path=customXml/itemProps3.xml><?xml version="1.0" encoding="utf-8"?>
<ds:datastoreItem xmlns:ds="http://schemas.openxmlformats.org/officeDocument/2006/customXml" ds:itemID="{43EB57AA-44FB-4A45-8D5D-626A2C8C3B0F}">
  <ds:schemaRefs>
    <ds:schemaRef ds:uri="http://schemas.microsoft.com/office/2006/documentManagement/types"/>
    <ds:schemaRef ds:uri="http://purl.org/dc/terms/"/>
    <ds:schemaRef ds:uri="http://schemas.microsoft.com/office/infopath/2007/PartnerControls"/>
    <ds:schemaRef ds:uri="104f4da5-538f-405d-bd44-332577b9ce93"/>
    <ds:schemaRef ds:uri="http://www.w3.org/XML/1998/namespace"/>
    <ds:schemaRef ds:uri="40865a11-04aa-4758-90f9-30fb78dc0abd"/>
    <ds:schemaRef ds:uri="http://purl.org/dc/elements/1.1/"/>
    <ds:schemaRef ds:uri="2fd1333a-4445-4d97-8712-034155bc4bb2"/>
    <ds:schemaRef ds:uri="http://purl.org/dc/dcmitype/"/>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843176C1-433A-4B05-AAEF-A75DAAEED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מפגש ראשון החממה</Template>
  <TotalTime>26511</TotalTime>
  <Words>1220</Words>
  <Application>Microsoft Office PowerPoint</Application>
  <PresentationFormat>Widescreen</PresentationFormat>
  <Paragraphs>184</Paragraphs>
  <Slides>12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Assistant</vt:lpstr>
      <vt:lpstr>Assistant Light</vt:lpstr>
      <vt:lpstr>Calibri</vt:lpstr>
      <vt:lpstr>Calibri Light</vt:lpstr>
      <vt:lpstr>Segoe UI</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Yana Bremer</dc:creator>
  <cp:lastModifiedBy>Julia Tsekhnowitser</cp:lastModifiedBy>
  <cp:revision>245</cp:revision>
  <dcterms:created xsi:type="dcterms:W3CDTF">2020-05-27T05:29:25Z</dcterms:created>
  <dcterms:modified xsi:type="dcterms:W3CDTF">2020-06-22T18:46:58Z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0x0101005E132F7B706C9D47B10A46F70A77D2DB00F723A1EBC73B9E41A50BE73F1F4B2B5F</vt:lpwstr>
  </property>
  <property fmtid="{D5CDD505-2E9C-101B-9397-08002B2CF9AE}" pid="3" name="_dlc_DocIdItemGuid">
    <vt:lpwstr>8c9e9925-b42e-434f-90c3-384602f7e513</vt:lpwstr>
  </property>
  <property fmtid="{D5CDD505-2E9C-101B-9397-08002B2CF9AE}" pid="4" name="_AdHocReviewCycleID">
    <vt:i4>1762803052</vt:i4>
  </property>
  <property fmtid="{D5CDD505-2E9C-101B-9397-08002B2CF9AE}" pid="5" name="_NewReviewCycle">
    <vt:lpwstr/>
  </property>
  <property fmtid="{D5CDD505-2E9C-101B-9397-08002B2CF9AE}" pid="6" name="_EmailSubject">
    <vt:lpwstr>פרטי קשר של יועצים</vt:lpwstr>
  </property>
  <property fmtid="{D5CDD505-2E9C-101B-9397-08002B2CF9AE}" pid="7" name="_AuthorEmail">
    <vt:lpwstr>JuliaT@jdc.org</vt:lpwstr>
  </property>
  <property fmtid="{D5CDD505-2E9C-101B-9397-08002B2CF9AE}" pid="8" name="_AuthorEmailDisplayName">
    <vt:lpwstr>Julia Tsekhnowitser</vt:lpwstr>
  </property>
</Properties>
</file>