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  <p:sldMasterId id="2147483672" r:id="rId6"/>
  </p:sldMasterIdLst>
  <p:notesMasterIdLst>
    <p:notesMasterId r:id="rId15"/>
  </p:notesMasterIdLst>
  <p:sldIdLst>
    <p:sldId id="383" r:id="rId7"/>
    <p:sldId id="448" r:id="rId8"/>
    <p:sldId id="449" r:id="rId9"/>
    <p:sldId id="386" r:id="rId10"/>
    <p:sldId id="387" r:id="rId11"/>
    <p:sldId id="452" r:id="rId12"/>
    <p:sldId id="388" r:id="rId13"/>
    <p:sldId id="45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יהונתן אלמוג" initials="י" lastIdx="9" clrIdx="0">
    <p:extLst>
      <p:ext uri="{19B8F6BF-5375-455C-9EA6-DF929625EA0E}">
        <p15:presenceInfo xmlns:p15="http://schemas.microsoft.com/office/powerpoint/2012/main" userId="S-1-5-21-436374069-287218729-1417001333-344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813C74"/>
    <a:srgbClr val="7F3C75"/>
    <a:srgbClr val="FFB312"/>
    <a:srgbClr val="4E77B7"/>
    <a:srgbClr val="543E8E"/>
    <a:srgbClr val="73A4D2"/>
    <a:srgbClr val="42509F"/>
    <a:srgbClr val="BFD730"/>
    <a:srgbClr val="FFD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8"/>
  </p:normalViewPr>
  <p:slideViewPr>
    <p:cSldViewPr snapToGrid="0" snapToObjects="1">
      <p:cViewPr varScale="1">
        <p:scale>
          <a:sx n="81" d="100"/>
          <a:sy n="81" d="100"/>
        </p:scale>
        <p:origin x="6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5F7124-96EB-4A29-BACF-2F3D6EFDBD1F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pPr rtl="1"/>
          <a:endParaRPr lang="he-IL"/>
        </a:p>
      </dgm:t>
    </dgm:pt>
    <dgm:pt modelId="{76B560B8-03E4-427C-A82B-9A70660A3FD1}">
      <dgm:prSet phldrT="[טקסט]"/>
      <dgm:spPr>
        <a:xfrm rot="5400000">
          <a:off x="2974280" y="103474"/>
          <a:ext cx="1585546" cy="1379425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rcRect/>
          <a:stretch>
            <a:fillRect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rtl="1">
            <a:buNone/>
          </a:pPr>
          <a:endParaRPr lang="he-IL">
            <a:solidFill>
              <a:sysClr val="window" lastClr="FFFFFF"/>
            </a:solidFill>
            <a:latin typeface="Calibri"/>
            <a:ea typeface="+mn-ea"/>
            <a:cs typeface="Arial" panose="020B0604020202020204" pitchFamily="34" charset="0"/>
          </a:endParaRPr>
        </a:p>
      </dgm:t>
    </dgm:pt>
    <dgm:pt modelId="{4EF8DE66-2980-4B87-B404-94CCC4F4E098}" type="parTrans" cxnId="{60F93296-8512-442E-B1C3-9E0BCE3E3A23}">
      <dgm:prSet/>
      <dgm:spPr/>
      <dgm:t>
        <a:bodyPr/>
        <a:lstStyle/>
        <a:p>
          <a:pPr rtl="1"/>
          <a:endParaRPr lang="he-IL"/>
        </a:p>
      </dgm:t>
    </dgm:pt>
    <dgm:pt modelId="{EB2C6F3B-80FE-47ED-9F43-DC12FBF679A7}" type="sibTrans" cxnId="{60F93296-8512-442E-B1C3-9E0BCE3E3A23}">
      <dgm:prSet/>
      <dgm:spPr>
        <a:xfrm rot="5400000">
          <a:off x="1484500" y="103474"/>
          <a:ext cx="1585546" cy="1379425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2">
            <a:duotone>
              <a:schemeClr val="accent1">
                <a:hueOff val="69857"/>
                <a:satOff val="-1251"/>
                <a:lumOff val="5317"/>
                <a:alphaOff val="0"/>
                <a:shade val="20000"/>
                <a:satMod val="200000"/>
              </a:schemeClr>
              <a:schemeClr val="accent1">
                <a:hueOff val="69857"/>
                <a:satOff val="-1251"/>
                <a:lumOff val="5317"/>
                <a:alphaOff val="0"/>
                <a:tint val="12000"/>
                <a:satMod val="190000"/>
              </a:schemeClr>
            </a:duotone>
          </a:blip>
          <a:srcRect/>
          <a:stretch>
            <a:fillRect l="-2000" r="-2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rtl="1">
            <a:buNone/>
          </a:pPr>
          <a:endParaRPr lang="he-IL">
            <a:solidFill>
              <a:sysClr val="window" lastClr="FFFFFF"/>
            </a:solidFill>
            <a:latin typeface="Calibri"/>
            <a:ea typeface="+mn-ea"/>
            <a:cs typeface="Arial" panose="020B0604020202020204" pitchFamily="34" charset="0"/>
          </a:endParaRPr>
        </a:p>
      </dgm:t>
    </dgm:pt>
    <dgm:pt modelId="{33EF38F0-F46B-4352-8EFD-CD8F1960FDD2}">
      <dgm:prSet phldrT="[טקסט]"/>
      <dgm:spPr>
        <a:xfrm>
          <a:off x="4498624" y="317523"/>
          <a:ext cx="1769469" cy="95132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rtl="1">
            <a:buNone/>
          </a:pPr>
          <a:endParaRPr lang="he-IL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Arial" panose="020B0604020202020204" pitchFamily="34" charset="0"/>
          </a:endParaRPr>
        </a:p>
      </dgm:t>
    </dgm:pt>
    <dgm:pt modelId="{F9BE253C-7F56-4F89-9228-0F3D199782C5}" type="parTrans" cxnId="{32A1E52E-2829-40A2-9BBC-7AF5B1732D19}">
      <dgm:prSet/>
      <dgm:spPr/>
      <dgm:t>
        <a:bodyPr/>
        <a:lstStyle/>
        <a:p>
          <a:pPr rtl="1"/>
          <a:endParaRPr lang="he-IL"/>
        </a:p>
      </dgm:t>
    </dgm:pt>
    <dgm:pt modelId="{B6CF44D4-F845-45AF-9567-C71F91BDC441}" type="sibTrans" cxnId="{32A1E52E-2829-40A2-9BBC-7AF5B1732D19}">
      <dgm:prSet/>
      <dgm:spPr/>
      <dgm:t>
        <a:bodyPr/>
        <a:lstStyle/>
        <a:p>
          <a:pPr rtl="1"/>
          <a:endParaRPr lang="he-IL"/>
        </a:p>
      </dgm:t>
    </dgm:pt>
    <dgm:pt modelId="{514012E9-C79E-4C64-85C8-BB3E85F15045}">
      <dgm:prSet phldrT="[טקסט]"/>
      <dgm:spPr>
        <a:xfrm rot="5400000">
          <a:off x="2226536" y="1449285"/>
          <a:ext cx="1585546" cy="1379425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3">
            <a:duotone>
              <a:schemeClr val="accent1">
                <a:hueOff val="139713"/>
                <a:satOff val="-2502"/>
                <a:lumOff val="10634"/>
                <a:alphaOff val="0"/>
                <a:shade val="20000"/>
                <a:satMod val="200000"/>
              </a:schemeClr>
              <a:schemeClr val="accent1">
                <a:hueOff val="139713"/>
                <a:satOff val="-2502"/>
                <a:lumOff val="10634"/>
                <a:alphaOff val="0"/>
                <a:tint val="12000"/>
                <a:satMod val="190000"/>
              </a:schemeClr>
            </a:duotone>
          </a:blip>
          <a:srcRect/>
          <a:stretch>
            <a:fillRect l="-3000" r="-3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rtl="1">
            <a:buNone/>
          </a:pPr>
          <a:endParaRPr lang="he-IL">
            <a:solidFill>
              <a:sysClr val="window" lastClr="FFFFFF"/>
            </a:solidFill>
            <a:latin typeface="Calibri"/>
            <a:ea typeface="+mn-ea"/>
            <a:cs typeface="Arial" panose="020B0604020202020204" pitchFamily="34" charset="0"/>
          </a:endParaRPr>
        </a:p>
      </dgm:t>
    </dgm:pt>
    <dgm:pt modelId="{E39E2437-0B87-48BE-A96A-17CC89567B17}" type="parTrans" cxnId="{6071090F-B2DA-42CA-8862-7E83332C40FE}">
      <dgm:prSet/>
      <dgm:spPr/>
      <dgm:t>
        <a:bodyPr/>
        <a:lstStyle/>
        <a:p>
          <a:pPr rtl="1"/>
          <a:endParaRPr lang="he-IL"/>
        </a:p>
      </dgm:t>
    </dgm:pt>
    <dgm:pt modelId="{7AFF2C47-BC53-445A-B750-12C93C9F21FD}" type="sibTrans" cxnId="{6071090F-B2DA-42CA-8862-7E83332C40FE}">
      <dgm:prSet/>
      <dgm:spPr>
        <a:xfrm rot="5400000">
          <a:off x="3716315" y="1449285"/>
          <a:ext cx="1585546" cy="1379425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4">
            <a:duotone>
              <a:schemeClr val="accent1">
                <a:hueOff val="209570"/>
                <a:satOff val="-3754"/>
                <a:lumOff val="15951"/>
                <a:alphaOff val="0"/>
                <a:shade val="20000"/>
                <a:satMod val="200000"/>
              </a:schemeClr>
              <a:schemeClr val="accent1">
                <a:hueOff val="209570"/>
                <a:satOff val="-3754"/>
                <a:lumOff val="15951"/>
                <a:alphaOff val="0"/>
                <a:tint val="12000"/>
                <a:satMod val="190000"/>
              </a:schemeClr>
            </a:duotone>
          </a:blip>
          <a:srcRect/>
          <a:stretch>
            <a:fillRect l="-5000" r="-5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rtl="1">
            <a:buNone/>
          </a:pPr>
          <a:endParaRPr lang="he-IL">
            <a:solidFill>
              <a:sysClr val="window" lastClr="FFFFFF"/>
            </a:solidFill>
            <a:latin typeface="Calibri"/>
            <a:ea typeface="+mn-ea"/>
            <a:cs typeface="Arial" panose="020B0604020202020204" pitchFamily="34" charset="0"/>
          </a:endParaRPr>
        </a:p>
      </dgm:t>
    </dgm:pt>
    <dgm:pt modelId="{7774806B-9823-4AA4-82F0-C72890739AAF}">
      <dgm:prSet phldrT="[טקסט]"/>
      <dgm:spPr>
        <a:xfrm>
          <a:off x="560127" y="1663334"/>
          <a:ext cx="1712389" cy="95132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rtl="1">
            <a:buNone/>
          </a:pPr>
          <a:endParaRPr lang="he-IL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Arial" panose="020B0604020202020204" pitchFamily="34" charset="0"/>
          </a:endParaRPr>
        </a:p>
      </dgm:t>
    </dgm:pt>
    <dgm:pt modelId="{CAEC10F1-B50D-47B4-93BD-F6C5BBF46899}" type="parTrans" cxnId="{2CAD9115-54C3-4800-AAC4-CCC1F837A744}">
      <dgm:prSet/>
      <dgm:spPr/>
      <dgm:t>
        <a:bodyPr/>
        <a:lstStyle/>
        <a:p>
          <a:pPr rtl="1"/>
          <a:endParaRPr lang="he-IL"/>
        </a:p>
      </dgm:t>
    </dgm:pt>
    <dgm:pt modelId="{9059CB24-D6C3-4904-AB71-F756276B791F}" type="sibTrans" cxnId="{2CAD9115-54C3-4800-AAC4-CCC1F837A744}">
      <dgm:prSet/>
      <dgm:spPr/>
      <dgm:t>
        <a:bodyPr/>
        <a:lstStyle/>
        <a:p>
          <a:pPr rtl="1"/>
          <a:endParaRPr lang="he-IL"/>
        </a:p>
      </dgm:t>
    </dgm:pt>
    <dgm:pt modelId="{E0B6C76D-F17A-46BC-AE51-F3E7C5F9DEA2}">
      <dgm:prSet phldrT="[טקסט]"/>
      <dgm:spPr>
        <a:xfrm rot="5400000">
          <a:off x="721264" y="1407712"/>
          <a:ext cx="1585546" cy="1379425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5">
            <a:duotone>
              <a:schemeClr val="accent1">
                <a:hueOff val="279426"/>
                <a:satOff val="-5005"/>
                <a:lumOff val="21268"/>
                <a:alphaOff val="0"/>
                <a:shade val="20000"/>
                <a:satMod val="200000"/>
              </a:schemeClr>
              <a:schemeClr val="accent1">
                <a:hueOff val="279426"/>
                <a:satOff val="-5005"/>
                <a:lumOff val="21268"/>
                <a:alphaOff val="0"/>
                <a:tint val="12000"/>
                <a:satMod val="190000"/>
              </a:schemeClr>
            </a:duotone>
          </a:blip>
          <a:srcRect/>
          <a:stretch>
            <a:fillRect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rtl="1">
            <a:buNone/>
          </a:pPr>
          <a:endParaRPr lang="he-IL">
            <a:solidFill>
              <a:sysClr val="window" lastClr="FFFFFF"/>
            </a:solidFill>
            <a:latin typeface="Calibri"/>
            <a:ea typeface="+mn-ea"/>
            <a:cs typeface="Arial" panose="020B0604020202020204" pitchFamily="34" charset="0"/>
          </a:endParaRPr>
        </a:p>
      </dgm:t>
    </dgm:pt>
    <dgm:pt modelId="{4CCF2D58-B768-4A2A-9A77-ED9FBD65BB5C}" type="parTrans" cxnId="{6710EDCB-D815-4CB8-8667-6D87F4DD4461}">
      <dgm:prSet/>
      <dgm:spPr/>
      <dgm:t>
        <a:bodyPr/>
        <a:lstStyle/>
        <a:p>
          <a:pPr rtl="1"/>
          <a:endParaRPr lang="he-IL"/>
        </a:p>
      </dgm:t>
    </dgm:pt>
    <dgm:pt modelId="{11EFF6E3-FB1A-4645-B82F-908994218BBE}" type="sibTrans" cxnId="{6710EDCB-D815-4CB8-8667-6D87F4DD4461}">
      <dgm:prSet/>
      <dgm:spPr>
        <a:xfrm rot="5400000">
          <a:off x="1484500" y="2795097"/>
          <a:ext cx="1585546" cy="137942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rtl="1">
            <a:buNone/>
          </a:pPr>
          <a:endParaRPr lang="he-IL">
            <a:solidFill>
              <a:sysClr val="window" lastClr="FFFFFF"/>
            </a:solidFill>
            <a:latin typeface="Calibri"/>
            <a:ea typeface="+mn-ea"/>
            <a:cs typeface="Arial" panose="020B0604020202020204" pitchFamily="34" charset="0"/>
          </a:endParaRPr>
        </a:p>
      </dgm:t>
    </dgm:pt>
    <dgm:pt modelId="{D9BF107F-B90F-473A-A248-FBABA5DFF19B}">
      <dgm:prSet phldrT="[טקסט]"/>
      <dgm:spPr>
        <a:xfrm>
          <a:off x="4498624" y="3009146"/>
          <a:ext cx="1769469" cy="95132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rtl="1">
            <a:buNone/>
          </a:pPr>
          <a:endParaRPr lang="he-IL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Arial" panose="020B0604020202020204" pitchFamily="34" charset="0"/>
          </a:endParaRPr>
        </a:p>
      </dgm:t>
    </dgm:pt>
    <dgm:pt modelId="{0DB4F064-DB3F-4D00-975D-EEB629067E5F}" type="parTrans" cxnId="{ED68EF26-146D-4F35-9786-85E233093130}">
      <dgm:prSet/>
      <dgm:spPr/>
      <dgm:t>
        <a:bodyPr/>
        <a:lstStyle/>
        <a:p>
          <a:pPr rtl="1"/>
          <a:endParaRPr lang="he-IL"/>
        </a:p>
      </dgm:t>
    </dgm:pt>
    <dgm:pt modelId="{393F37EE-C9C1-41CC-9555-7587157FE8EB}" type="sibTrans" cxnId="{ED68EF26-146D-4F35-9786-85E233093130}">
      <dgm:prSet/>
      <dgm:spPr/>
      <dgm:t>
        <a:bodyPr/>
        <a:lstStyle/>
        <a:p>
          <a:pPr rtl="1"/>
          <a:endParaRPr lang="he-IL"/>
        </a:p>
      </dgm:t>
    </dgm:pt>
    <dgm:pt modelId="{7B4A3C8A-47E9-4AF8-9D68-7590D39959D2}" type="pres">
      <dgm:prSet presAssocID="{F35F7124-96EB-4A29-BACF-2F3D6EFDBD1F}" presName="Name0" presStyleCnt="0">
        <dgm:presLayoutVars>
          <dgm:chMax/>
          <dgm:chPref/>
          <dgm:dir/>
          <dgm:animLvl val="lvl"/>
        </dgm:presLayoutVars>
      </dgm:prSet>
      <dgm:spPr/>
    </dgm:pt>
    <dgm:pt modelId="{FA2DF65A-48BE-428A-9E7F-3774EE7DD2F0}" type="pres">
      <dgm:prSet presAssocID="{76B560B8-03E4-427C-A82B-9A70660A3FD1}" presName="composite" presStyleCnt="0"/>
      <dgm:spPr/>
    </dgm:pt>
    <dgm:pt modelId="{061B08B1-71C2-4DA3-8F8D-F14E8AFD1D95}" type="pres">
      <dgm:prSet presAssocID="{76B560B8-03E4-427C-A82B-9A70660A3FD1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09D57E49-FE9A-449A-9724-08D0D44CE7AD}" type="pres">
      <dgm:prSet presAssocID="{76B560B8-03E4-427C-A82B-9A70660A3FD1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4DE69E66-B560-4660-8BE7-85CD738B3E24}" type="pres">
      <dgm:prSet presAssocID="{76B560B8-03E4-427C-A82B-9A70660A3FD1}" presName="BalanceSpacing" presStyleCnt="0"/>
      <dgm:spPr/>
    </dgm:pt>
    <dgm:pt modelId="{55B64C7D-9F0A-40C3-9272-3F1A357E74AA}" type="pres">
      <dgm:prSet presAssocID="{76B560B8-03E4-427C-A82B-9A70660A3FD1}" presName="BalanceSpacing1" presStyleCnt="0"/>
      <dgm:spPr/>
    </dgm:pt>
    <dgm:pt modelId="{F230CB49-E09A-4455-BAD1-19272EFF1D4A}" type="pres">
      <dgm:prSet presAssocID="{EB2C6F3B-80FE-47ED-9F43-DC12FBF679A7}" presName="Accent1Text" presStyleLbl="node1" presStyleIdx="1" presStyleCnt="6"/>
      <dgm:spPr/>
    </dgm:pt>
    <dgm:pt modelId="{0CEAADB1-8897-4712-857B-C45AA277A0E5}" type="pres">
      <dgm:prSet presAssocID="{EB2C6F3B-80FE-47ED-9F43-DC12FBF679A7}" presName="spaceBetweenRectangles" presStyleCnt="0"/>
      <dgm:spPr/>
    </dgm:pt>
    <dgm:pt modelId="{48DD1397-F471-4C45-9F0D-25702EF683FE}" type="pres">
      <dgm:prSet presAssocID="{514012E9-C79E-4C64-85C8-BB3E85F15045}" presName="composite" presStyleCnt="0"/>
      <dgm:spPr/>
    </dgm:pt>
    <dgm:pt modelId="{8E19E5EE-DE76-46B2-87CF-4CB870D55F87}" type="pres">
      <dgm:prSet presAssocID="{514012E9-C79E-4C64-85C8-BB3E85F15045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74173516-0517-44EF-9213-470582EBAC0A}" type="pres">
      <dgm:prSet presAssocID="{514012E9-C79E-4C64-85C8-BB3E85F15045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A5A0648D-BABC-457C-A8B1-E6157CE3E61A}" type="pres">
      <dgm:prSet presAssocID="{514012E9-C79E-4C64-85C8-BB3E85F15045}" presName="BalanceSpacing" presStyleCnt="0"/>
      <dgm:spPr/>
    </dgm:pt>
    <dgm:pt modelId="{29FE99F3-BFB2-4323-A13D-60F1B5830E2C}" type="pres">
      <dgm:prSet presAssocID="{514012E9-C79E-4C64-85C8-BB3E85F15045}" presName="BalanceSpacing1" presStyleCnt="0"/>
      <dgm:spPr/>
    </dgm:pt>
    <dgm:pt modelId="{0FBF5667-31FB-410B-809A-7EF121090D90}" type="pres">
      <dgm:prSet presAssocID="{7AFF2C47-BC53-445A-B750-12C93C9F21FD}" presName="Accent1Text" presStyleLbl="node1" presStyleIdx="3" presStyleCnt="6"/>
      <dgm:spPr/>
    </dgm:pt>
    <dgm:pt modelId="{9303F9AD-98F7-42BA-841D-00E0696F32F6}" type="pres">
      <dgm:prSet presAssocID="{7AFF2C47-BC53-445A-B750-12C93C9F21FD}" presName="spaceBetweenRectangles" presStyleCnt="0"/>
      <dgm:spPr/>
    </dgm:pt>
    <dgm:pt modelId="{CB6CE48F-D3EB-4525-827D-11B01524ED12}" type="pres">
      <dgm:prSet presAssocID="{E0B6C76D-F17A-46BC-AE51-F3E7C5F9DEA2}" presName="composite" presStyleCnt="0"/>
      <dgm:spPr/>
    </dgm:pt>
    <dgm:pt modelId="{AB5B30C5-23E7-4C16-B31E-B988E81B4740}" type="pres">
      <dgm:prSet presAssocID="{E0B6C76D-F17A-46BC-AE51-F3E7C5F9DEA2}" presName="Parent1" presStyleLbl="node1" presStyleIdx="4" presStyleCnt="6" custLinFactX="-63330" custLinFactNeighborX="-100000" custLinFactNeighborY="-87502">
        <dgm:presLayoutVars>
          <dgm:chMax val="1"/>
          <dgm:chPref val="1"/>
          <dgm:bulletEnabled val="1"/>
        </dgm:presLayoutVars>
      </dgm:prSet>
      <dgm:spPr/>
    </dgm:pt>
    <dgm:pt modelId="{B4228D31-CE0F-4910-836A-8E18D4F2FFCC}" type="pres">
      <dgm:prSet presAssocID="{E0B6C76D-F17A-46BC-AE51-F3E7C5F9DEA2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CDCD43D4-2866-4D3A-BC3D-813FB8F60CA0}" type="pres">
      <dgm:prSet presAssocID="{E0B6C76D-F17A-46BC-AE51-F3E7C5F9DEA2}" presName="BalanceSpacing" presStyleCnt="0"/>
      <dgm:spPr/>
    </dgm:pt>
    <dgm:pt modelId="{EEF8D822-8010-4393-9470-73E79917B8DF}" type="pres">
      <dgm:prSet presAssocID="{E0B6C76D-F17A-46BC-AE51-F3E7C5F9DEA2}" presName="BalanceSpacing1" presStyleCnt="0"/>
      <dgm:spPr/>
    </dgm:pt>
    <dgm:pt modelId="{9EB6FECC-2D09-42C9-A873-66D4BD44FA6A}" type="pres">
      <dgm:prSet presAssocID="{11EFF6E3-FB1A-4645-B82F-908994218BBE}" presName="Accent1Text" presStyleLbl="node1" presStyleIdx="5" presStyleCnt="6"/>
      <dgm:spPr/>
    </dgm:pt>
  </dgm:ptLst>
  <dgm:cxnLst>
    <dgm:cxn modelId="{6071090F-B2DA-42CA-8862-7E83332C40FE}" srcId="{F35F7124-96EB-4A29-BACF-2F3D6EFDBD1F}" destId="{514012E9-C79E-4C64-85C8-BB3E85F15045}" srcOrd="1" destOrd="0" parTransId="{E39E2437-0B87-48BE-A96A-17CC89567B17}" sibTransId="{7AFF2C47-BC53-445A-B750-12C93C9F21FD}"/>
    <dgm:cxn modelId="{CE393311-E2D0-4DBC-AEC2-2186BC4EFA37}" type="presOf" srcId="{76B560B8-03E4-427C-A82B-9A70660A3FD1}" destId="{061B08B1-71C2-4DA3-8F8D-F14E8AFD1D95}" srcOrd="0" destOrd="0" presId="urn:microsoft.com/office/officeart/2008/layout/AlternatingHexagons"/>
    <dgm:cxn modelId="{157DA011-32B1-44AE-A3D4-993D5D726CFC}" type="presOf" srcId="{E0B6C76D-F17A-46BC-AE51-F3E7C5F9DEA2}" destId="{AB5B30C5-23E7-4C16-B31E-B988E81B4740}" srcOrd="0" destOrd="0" presId="urn:microsoft.com/office/officeart/2008/layout/AlternatingHexagons"/>
    <dgm:cxn modelId="{2CAD9115-54C3-4800-AAC4-CCC1F837A744}" srcId="{514012E9-C79E-4C64-85C8-BB3E85F15045}" destId="{7774806B-9823-4AA4-82F0-C72890739AAF}" srcOrd="0" destOrd="0" parTransId="{CAEC10F1-B50D-47B4-93BD-F6C5BBF46899}" sibTransId="{9059CB24-D6C3-4904-AB71-F756276B791F}"/>
    <dgm:cxn modelId="{ED68EF26-146D-4F35-9786-85E233093130}" srcId="{E0B6C76D-F17A-46BC-AE51-F3E7C5F9DEA2}" destId="{D9BF107F-B90F-473A-A248-FBABA5DFF19B}" srcOrd="0" destOrd="0" parTransId="{0DB4F064-DB3F-4D00-975D-EEB629067E5F}" sibTransId="{393F37EE-C9C1-41CC-9555-7587157FE8EB}"/>
    <dgm:cxn modelId="{32A1E52E-2829-40A2-9BBC-7AF5B1732D19}" srcId="{76B560B8-03E4-427C-A82B-9A70660A3FD1}" destId="{33EF38F0-F46B-4352-8EFD-CD8F1960FDD2}" srcOrd="0" destOrd="0" parTransId="{F9BE253C-7F56-4F89-9228-0F3D199782C5}" sibTransId="{B6CF44D4-F845-45AF-9567-C71F91BDC441}"/>
    <dgm:cxn modelId="{0E78043B-3EB5-4875-88BF-BE8C150CF29B}" type="presOf" srcId="{33EF38F0-F46B-4352-8EFD-CD8F1960FDD2}" destId="{09D57E49-FE9A-449A-9724-08D0D44CE7AD}" srcOrd="0" destOrd="0" presId="urn:microsoft.com/office/officeart/2008/layout/AlternatingHexagons"/>
    <dgm:cxn modelId="{983BEF5F-9B01-4164-B03E-FD223D7E3343}" type="presOf" srcId="{7AFF2C47-BC53-445A-B750-12C93C9F21FD}" destId="{0FBF5667-31FB-410B-809A-7EF121090D90}" srcOrd="0" destOrd="0" presId="urn:microsoft.com/office/officeart/2008/layout/AlternatingHexagons"/>
    <dgm:cxn modelId="{9BE8A682-9ADC-44FD-A7F5-29BA239DF46A}" type="presOf" srcId="{EB2C6F3B-80FE-47ED-9F43-DC12FBF679A7}" destId="{F230CB49-E09A-4455-BAD1-19272EFF1D4A}" srcOrd="0" destOrd="0" presId="urn:microsoft.com/office/officeart/2008/layout/AlternatingHexagons"/>
    <dgm:cxn modelId="{0DC2F390-D1DC-443C-919D-A0A2DEE7651E}" type="presOf" srcId="{D9BF107F-B90F-473A-A248-FBABA5DFF19B}" destId="{B4228D31-CE0F-4910-836A-8E18D4F2FFCC}" srcOrd="0" destOrd="0" presId="urn:microsoft.com/office/officeart/2008/layout/AlternatingHexagons"/>
    <dgm:cxn modelId="{60F93296-8512-442E-B1C3-9E0BCE3E3A23}" srcId="{F35F7124-96EB-4A29-BACF-2F3D6EFDBD1F}" destId="{76B560B8-03E4-427C-A82B-9A70660A3FD1}" srcOrd="0" destOrd="0" parTransId="{4EF8DE66-2980-4B87-B404-94CCC4F4E098}" sibTransId="{EB2C6F3B-80FE-47ED-9F43-DC12FBF679A7}"/>
    <dgm:cxn modelId="{FE53BABF-4403-4E8E-8752-91A779D54C4B}" type="presOf" srcId="{7774806B-9823-4AA4-82F0-C72890739AAF}" destId="{74173516-0517-44EF-9213-470582EBAC0A}" srcOrd="0" destOrd="0" presId="urn:microsoft.com/office/officeart/2008/layout/AlternatingHexagons"/>
    <dgm:cxn modelId="{6710EDCB-D815-4CB8-8667-6D87F4DD4461}" srcId="{F35F7124-96EB-4A29-BACF-2F3D6EFDBD1F}" destId="{E0B6C76D-F17A-46BC-AE51-F3E7C5F9DEA2}" srcOrd="2" destOrd="0" parTransId="{4CCF2D58-B768-4A2A-9A77-ED9FBD65BB5C}" sibTransId="{11EFF6E3-FB1A-4645-B82F-908994218BBE}"/>
    <dgm:cxn modelId="{75A582DC-0884-4A27-9C68-7A584A842800}" type="presOf" srcId="{514012E9-C79E-4C64-85C8-BB3E85F15045}" destId="{8E19E5EE-DE76-46B2-87CF-4CB870D55F87}" srcOrd="0" destOrd="0" presId="urn:microsoft.com/office/officeart/2008/layout/AlternatingHexagons"/>
    <dgm:cxn modelId="{06284BE3-2D36-4685-B934-C62D8E46A972}" type="presOf" srcId="{11EFF6E3-FB1A-4645-B82F-908994218BBE}" destId="{9EB6FECC-2D09-42C9-A873-66D4BD44FA6A}" srcOrd="0" destOrd="0" presId="urn:microsoft.com/office/officeart/2008/layout/AlternatingHexagons"/>
    <dgm:cxn modelId="{A88E65F3-C5A3-427C-9206-05BE90FD2AFC}" type="presOf" srcId="{F35F7124-96EB-4A29-BACF-2F3D6EFDBD1F}" destId="{7B4A3C8A-47E9-4AF8-9D68-7590D39959D2}" srcOrd="0" destOrd="0" presId="urn:microsoft.com/office/officeart/2008/layout/AlternatingHexagons"/>
    <dgm:cxn modelId="{6E448099-13F3-4A98-95D1-98EBA0C0E0D9}" type="presParOf" srcId="{7B4A3C8A-47E9-4AF8-9D68-7590D39959D2}" destId="{FA2DF65A-48BE-428A-9E7F-3774EE7DD2F0}" srcOrd="0" destOrd="0" presId="urn:microsoft.com/office/officeart/2008/layout/AlternatingHexagons"/>
    <dgm:cxn modelId="{5AF73D76-3CAB-49B4-BBB8-55424B19CD34}" type="presParOf" srcId="{FA2DF65A-48BE-428A-9E7F-3774EE7DD2F0}" destId="{061B08B1-71C2-4DA3-8F8D-F14E8AFD1D95}" srcOrd="0" destOrd="0" presId="urn:microsoft.com/office/officeart/2008/layout/AlternatingHexagons"/>
    <dgm:cxn modelId="{3802A2E4-4320-41DB-A4BF-4A826991B6C2}" type="presParOf" srcId="{FA2DF65A-48BE-428A-9E7F-3774EE7DD2F0}" destId="{09D57E49-FE9A-449A-9724-08D0D44CE7AD}" srcOrd="1" destOrd="0" presId="urn:microsoft.com/office/officeart/2008/layout/AlternatingHexagons"/>
    <dgm:cxn modelId="{F0159E67-5152-4740-8217-D382AA5D0137}" type="presParOf" srcId="{FA2DF65A-48BE-428A-9E7F-3774EE7DD2F0}" destId="{4DE69E66-B560-4660-8BE7-85CD738B3E24}" srcOrd="2" destOrd="0" presId="urn:microsoft.com/office/officeart/2008/layout/AlternatingHexagons"/>
    <dgm:cxn modelId="{DE1D60BB-2D27-4F27-8767-0D1A5AA4099B}" type="presParOf" srcId="{FA2DF65A-48BE-428A-9E7F-3774EE7DD2F0}" destId="{55B64C7D-9F0A-40C3-9272-3F1A357E74AA}" srcOrd="3" destOrd="0" presId="urn:microsoft.com/office/officeart/2008/layout/AlternatingHexagons"/>
    <dgm:cxn modelId="{BBC74FA7-C9E8-4410-93FC-A58B13D942AD}" type="presParOf" srcId="{FA2DF65A-48BE-428A-9E7F-3774EE7DD2F0}" destId="{F230CB49-E09A-4455-BAD1-19272EFF1D4A}" srcOrd="4" destOrd="0" presId="urn:microsoft.com/office/officeart/2008/layout/AlternatingHexagons"/>
    <dgm:cxn modelId="{67EC13A5-45C4-4BA9-92F9-2B9EE56C96D7}" type="presParOf" srcId="{7B4A3C8A-47E9-4AF8-9D68-7590D39959D2}" destId="{0CEAADB1-8897-4712-857B-C45AA277A0E5}" srcOrd="1" destOrd="0" presId="urn:microsoft.com/office/officeart/2008/layout/AlternatingHexagons"/>
    <dgm:cxn modelId="{CC5F0800-7E7C-44BA-A42A-597625EE4883}" type="presParOf" srcId="{7B4A3C8A-47E9-4AF8-9D68-7590D39959D2}" destId="{48DD1397-F471-4C45-9F0D-25702EF683FE}" srcOrd="2" destOrd="0" presId="urn:microsoft.com/office/officeart/2008/layout/AlternatingHexagons"/>
    <dgm:cxn modelId="{8296DA56-9416-4AD4-80F6-3DC31E875ECD}" type="presParOf" srcId="{48DD1397-F471-4C45-9F0D-25702EF683FE}" destId="{8E19E5EE-DE76-46B2-87CF-4CB870D55F87}" srcOrd="0" destOrd="0" presId="urn:microsoft.com/office/officeart/2008/layout/AlternatingHexagons"/>
    <dgm:cxn modelId="{FBE50642-24B4-48D7-BC27-DF3DF0B2B43C}" type="presParOf" srcId="{48DD1397-F471-4C45-9F0D-25702EF683FE}" destId="{74173516-0517-44EF-9213-470582EBAC0A}" srcOrd="1" destOrd="0" presId="urn:microsoft.com/office/officeart/2008/layout/AlternatingHexagons"/>
    <dgm:cxn modelId="{4641988D-0C4B-411E-ACA8-47F26338862F}" type="presParOf" srcId="{48DD1397-F471-4C45-9F0D-25702EF683FE}" destId="{A5A0648D-BABC-457C-A8B1-E6157CE3E61A}" srcOrd="2" destOrd="0" presId="urn:microsoft.com/office/officeart/2008/layout/AlternatingHexagons"/>
    <dgm:cxn modelId="{66EE5431-4B57-4013-83B2-8776F431CA3D}" type="presParOf" srcId="{48DD1397-F471-4C45-9F0D-25702EF683FE}" destId="{29FE99F3-BFB2-4323-A13D-60F1B5830E2C}" srcOrd="3" destOrd="0" presId="urn:microsoft.com/office/officeart/2008/layout/AlternatingHexagons"/>
    <dgm:cxn modelId="{ACE1EFCC-1E83-44C4-96AA-F6394C30BCB2}" type="presParOf" srcId="{48DD1397-F471-4C45-9F0D-25702EF683FE}" destId="{0FBF5667-31FB-410B-809A-7EF121090D90}" srcOrd="4" destOrd="0" presId="urn:microsoft.com/office/officeart/2008/layout/AlternatingHexagons"/>
    <dgm:cxn modelId="{E4ECD907-34EE-44FA-ABCC-6D3E91714CF0}" type="presParOf" srcId="{7B4A3C8A-47E9-4AF8-9D68-7590D39959D2}" destId="{9303F9AD-98F7-42BA-841D-00E0696F32F6}" srcOrd="3" destOrd="0" presId="urn:microsoft.com/office/officeart/2008/layout/AlternatingHexagons"/>
    <dgm:cxn modelId="{A0EF0A73-3AD4-40C9-9A6A-2AEB573A1649}" type="presParOf" srcId="{7B4A3C8A-47E9-4AF8-9D68-7590D39959D2}" destId="{CB6CE48F-D3EB-4525-827D-11B01524ED12}" srcOrd="4" destOrd="0" presId="urn:microsoft.com/office/officeart/2008/layout/AlternatingHexagons"/>
    <dgm:cxn modelId="{0C973723-6CF2-4B4D-968A-D3E81717B122}" type="presParOf" srcId="{CB6CE48F-D3EB-4525-827D-11B01524ED12}" destId="{AB5B30C5-23E7-4C16-B31E-B988E81B4740}" srcOrd="0" destOrd="0" presId="urn:microsoft.com/office/officeart/2008/layout/AlternatingHexagons"/>
    <dgm:cxn modelId="{0E99B161-EDF6-47D1-B327-E12C885DED9F}" type="presParOf" srcId="{CB6CE48F-D3EB-4525-827D-11B01524ED12}" destId="{B4228D31-CE0F-4910-836A-8E18D4F2FFCC}" srcOrd="1" destOrd="0" presId="urn:microsoft.com/office/officeart/2008/layout/AlternatingHexagons"/>
    <dgm:cxn modelId="{2E28EC80-0BD7-4A0E-9206-E17D5CF85E66}" type="presParOf" srcId="{CB6CE48F-D3EB-4525-827D-11B01524ED12}" destId="{CDCD43D4-2866-4D3A-BC3D-813FB8F60CA0}" srcOrd="2" destOrd="0" presId="urn:microsoft.com/office/officeart/2008/layout/AlternatingHexagons"/>
    <dgm:cxn modelId="{EFC25350-4202-4122-8398-F3F5787541A4}" type="presParOf" srcId="{CB6CE48F-D3EB-4525-827D-11B01524ED12}" destId="{EEF8D822-8010-4393-9470-73E79917B8DF}" srcOrd="3" destOrd="0" presId="urn:microsoft.com/office/officeart/2008/layout/AlternatingHexagons"/>
    <dgm:cxn modelId="{6DA6C123-C3AB-4E8C-B4C0-BEBA4CD5B159}" type="presParOf" srcId="{CB6CE48F-D3EB-4525-827D-11B01524ED12}" destId="{9EB6FECC-2D09-42C9-A873-66D4BD44FA6A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F8A5FD-84E9-495C-9732-D6316C1D410B}" type="doc">
      <dgm:prSet loTypeId="urn:microsoft.com/office/officeart/2005/8/layout/cycle4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pPr rtl="1"/>
          <a:endParaRPr lang="he-IL"/>
        </a:p>
      </dgm:t>
    </dgm:pt>
    <dgm:pt modelId="{DF145E85-614E-4CFC-AC49-6919D69252F4}">
      <dgm:prSet phldrT="[טקסט]" custT="1"/>
      <dgm:spPr/>
      <dgm:t>
        <a:bodyPr/>
        <a:lstStyle/>
        <a:p>
          <a:pPr rtl="1"/>
          <a:r>
            <a:rPr lang="he-IL" sz="2000" b="0" dirty="0"/>
            <a:t>מפעילי השירותים</a:t>
          </a:r>
        </a:p>
      </dgm:t>
    </dgm:pt>
    <dgm:pt modelId="{A9154EB2-E268-49CE-9C0E-4223EFEC7237}" type="parTrans" cxnId="{99945303-3834-49C3-9298-109406767014}">
      <dgm:prSet/>
      <dgm:spPr/>
      <dgm:t>
        <a:bodyPr/>
        <a:lstStyle/>
        <a:p>
          <a:pPr rtl="1"/>
          <a:endParaRPr lang="he-IL" sz="2400" b="0"/>
        </a:p>
      </dgm:t>
    </dgm:pt>
    <dgm:pt modelId="{BFE1280F-2B92-4070-8269-2CC7309EA532}" type="sibTrans" cxnId="{99945303-3834-49C3-9298-109406767014}">
      <dgm:prSet/>
      <dgm:spPr/>
      <dgm:t>
        <a:bodyPr/>
        <a:lstStyle/>
        <a:p>
          <a:pPr rtl="1"/>
          <a:endParaRPr lang="he-IL" sz="2400" b="0"/>
        </a:p>
      </dgm:t>
    </dgm:pt>
    <dgm:pt modelId="{F6A3467F-B24E-494D-B3C8-38A5CB3F06D0}">
      <dgm:prSet phldrT="[טקסט]" custT="1"/>
      <dgm:spPr/>
      <dgm:t>
        <a:bodyPr/>
        <a:lstStyle/>
        <a:p>
          <a:pPr algn="r" rtl="1"/>
          <a:endParaRPr lang="he-IL" sz="1050" b="0" dirty="0"/>
        </a:p>
      </dgm:t>
    </dgm:pt>
    <dgm:pt modelId="{A51ED4F5-BFC8-4841-8910-CEE7205296B0}" type="parTrans" cxnId="{275F4859-C644-428B-8BAE-545C0D7DA02A}">
      <dgm:prSet/>
      <dgm:spPr/>
      <dgm:t>
        <a:bodyPr/>
        <a:lstStyle/>
        <a:p>
          <a:pPr rtl="1"/>
          <a:endParaRPr lang="he-IL" sz="2400" b="0"/>
        </a:p>
      </dgm:t>
    </dgm:pt>
    <dgm:pt modelId="{ED80D6E6-289D-43A5-8BAA-B0F706A3A704}" type="sibTrans" cxnId="{275F4859-C644-428B-8BAE-545C0D7DA02A}">
      <dgm:prSet/>
      <dgm:spPr/>
      <dgm:t>
        <a:bodyPr/>
        <a:lstStyle/>
        <a:p>
          <a:pPr rtl="1"/>
          <a:endParaRPr lang="he-IL" sz="2400" b="0"/>
        </a:p>
      </dgm:t>
    </dgm:pt>
    <dgm:pt modelId="{F7AB8A12-89A3-4753-BEA9-5A0B840304AD}">
      <dgm:prSet phldrT="[טקסט]" custT="1"/>
      <dgm:spPr/>
      <dgm:t>
        <a:bodyPr/>
        <a:lstStyle/>
        <a:p>
          <a:pPr rtl="1"/>
          <a:r>
            <a:rPr lang="he-IL" sz="2000" b="0" dirty="0"/>
            <a:t>מקבלי השירותים</a:t>
          </a:r>
        </a:p>
      </dgm:t>
    </dgm:pt>
    <dgm:pt modelId="{DF057B5D-2B34-444F-8412-72F7D56C61EC}" type="parTrans" cxnId="{01864CA1-CD9A-424E-BFC1-2EF61BB3D090}">
      <dgm:prSet/>
      <dgm:spPr/>
      <dgm:t>
        <a:bodyPr/>
        <a:lstStyle/>
        <a:p>
          <a:pPr rtl="1"/>
          <a:endParaRPr lang="he-IL" sz="2400" b="0"/>
        </a:p>
      </dgm:t>
    </dgm:pt>
    <dgm:pt modelId="{2DF8912C-C19A-4952-A577-0F2B9A1F6971}" type="sibTrans" cxnId="{01864CA1-CD9A-424E-BFC1-2EF61BB3D090}">
      <dgm:prSet/>
      <dgm:spPr/>
      <dgm:t>
        <a:bodyPr/>
        <a:lstStyle/>
        <a:p>
          <a:pPr rtl="1"/>
          <a:endParaRPr lang="he-IL" sz="2400" b="0"/>
        </a:p>
      </dgm:t>
    </dgm:pt>
    <dgm:pt modelId="{DE4E0203-3274-4DBC-9CE0-2BE3BDA86EB2}">
      <dgm:prSet phldrT="[טקסט]" custT="1"/>
      <dgm:spPr/>
      <dgm:t>
        <a:bodyPr/>
        <a:lstStyle/>
        <a:p>
          <a:pPr rtl="1"/>
          <a:endParaRPr lang="he-IL" sz="2000" b="0" dirty="0"/>
        </a:p>
      </dgm:t>
    </dgm:pt>
    <dgm:pt modelId="{033B5130-0BDE-44A0-B908-5AA1CCCA3863}" type="parTrans" cxnId="{46F2D6E3-30AA-43FA-8596-EC7A05123BC0}">
      <dgm:prSet/>
      <dgm:spPr/>
      <dgm:t>
        <a:bodyPr/>
        <a:lstStyle/>
        <a:p>
          <a:pPr rtl="1"/>
          <a:endParaRPr lang="he-IL" sz="2400" b="0"/>
        </a:p>
      </dgm:t>
    </dgm:pt>
    <dgm:pt modelId="{E3170F31-E049-448A-B8DC-96BED07F1D17}" type="sibTrans" cxnId="{46F2D6E3-30AA-43FA-8596-EC7A05123BC0}">
      <dgm:prSet/>
      <dgm:spPr/>
      <dgm:t>
        <a:bodyPr/>
        <a:lstStyle/>
        <a:p>
          <a:pPr rtl="1"/>
          <a:endParaRPr lang="he-IL" sz="2400" b="0"/>
        </a:p>
      </dgm:t>
    </dgm:pt>
    <dgm:pt modelId="{56B9348E-8E15-40D6-81A2-EF21BF62DBF5}">
      <dgm:prSet phldrT="[טקסט]" custT="1"/>
      <dgm:spPr/>
      <dgm:t>
        <a:bodyPr/>
        <a:lstStyle/>
        <a:p>
          <a:pPr rtl="1"/>
          <a:endParaRPr lang="he-IL" sz="1800" b="0"/>
        </a:p>
        <a:p>
          <a:pPr rtl="1"/>
          <a:r>
            <a:rPr lang="he-IL" sz="2400" b="0"/>
            <a:t>מזמיני השירות</a:t>
          </a:r>
        </a:p>
      </dgm:t>
    </dgm:pt>
    <dgm:pt modelId="{44213A7C-3029-4E64-8F22-57CBB61BA30A}" type="parTrans" cxnId="{7AFAB4A7-3D29-4D24-911E-A4FEF460991E}">
      <dgm:prSet/>
      <dgm:spPr/>
      <dgm:t>
        <a:bodyPr/>
        <a:lstStyle/>
        <a:p>
          <a:pPr rtl="1"/>
          <a:endParaRPr lang="he-IL" sz="2400" b="0"/>
        </a:p>
      </dgm:t>
    </dgm:pt>
    <dgm:pt modelId="{0F6203A9-134A-47B0-8937-D9F60924E8E7}" type="sibTrans" cxnId="{7AFAB4A7-3D29-4D24-911E-A4FEF460991E}">
      <dgm:prSet/>
      <dgm:spPr/>
      <dgm:t>
        <a:bodyPr/>
        <a:lstStyle/>
        <a:p>
          <a:pPr rtl="1"/>
          <a:endParaRPr lang="he-IL" sz="2400" b="0"/>
        </a:p>
      </dgm:t>
    </dgm:pt>
    <dgm:pt modelId="{19E5CF03-62F9-4F2D-901B-12732E6B521F}">
      <dgm:prSet phldrT="[טקסט]" custT="1"/>
      <dgm:spPr/>
      <dgm:t>
        <a:bodyPr/>
        <a:lstStyle/>
        <a:p>
          <a:pPr rtl="1"/>
          <a:endParaRPr lang="he-IL" sz="1600" b="0" dirty="0"/>
        </a:p>
      </dgm:t>
    </dgm:pt>
    <dgm:pt modelId="{55C6F35C-7368-4F87-8742-DC6372106183}" type="parTrans" cxnId="{E600CFB2-8E59-4086-AB07-A3D0D433C5EB}">
      <dgm:prSet/>
      <dgm:spPr/>
      <dgm:t>
        <a:bodyPr/>
        <a:lstStyle/>
        <a:p>
          <a:pPr rtl="1"/>
          <a:endParaRPr lang="he-IL" sz="2400" b="0"/>
        </a:p>
      </dgm:t>
    </dgm:pt>
    <dgm:pt modelId="{A06FB1D0-B13F-4FA7-92BF-D0796B0B463C}" type="sibTrans" cxnId="{E600CFB2-8E59-4086-AB07-A3D0D433C5EB}">
      <dgm:prSet/>
      <dgm:spPr/>
      <dgm:t>
        <a:bodyPr/>
        <a:lstStyle/>
        <a:p>
          <a:pPr rtl="1"/>
          <a:endParaRPr lang="he-IL" sz="2400" b="0"/>
        </a:p>
      </dgm:t>
    </dgm:pt>
    <dgm:pt modelId="{E78B6B39-EA26-49DF-836D-7424DFCC858B}">
      <dgm:prSet phldrT="[טקסט]" custT="1"/>
      <dgm:spPr/>
      <dgm:t>
        <a:bodyPr/>
        <a:lstStyle/>
        <a:p>
          <a:pPr rtl="1"/>
          <a:r>
            <a:rPr lang="he-IL" sz="2000" b="0"/>
            <a:t>נותני שירותים שותפים ומשלימים</a:t>
          </a:r>
        </a:p>
      </dgm:t>
    </dgm:pt>
    <dgm:pt modelId="{DD31FDC9-EF8E-4981-AB0A-FD5B3AA2E249}" type="parTrans" cxnId="{0535F835-AB94-489F-9247-31A61F105204}">
      <dgm:prSet/>
      <dgm:spPr/>
      <dgm:t>
        <a:bodyPr/>
        <a:lstStyle/>
        <a:p>
          <a:pPr rtl="1"/>
          <a:endParaRPr lang="he-IL" sz="2400" b="0"/>
        </a:p>
      </dgm:t>
    </dgm:pt>
    <dgm:pt modelId="{C31BA506-D2E8-4EFC-8246-F6C2A2A47415}" type="sibTrans" cxnId="{0535F835-AB94-489F-9247-31A61F105204}">
      <dgm:prSet/>
      <dgm:spPr/>
      <dgm:t>
        <a:bodyPr/>
        <a:lstStyle/>
        <a:p>
          <a:pPr rtl="1"/>
          <a:endParaRPr lang="he-IL" sz="2400" b="0"/>
        </a:p>
      </dgm:t>
    </dgm:pt>
    <dgm:pt modelId="{10675151-499C-4FBD-8D49-CCAB629559AF}">
      <dgm:prSet phldrT="[טקסט]" custT="1"/>
      <dgm:spPr/>
      <dgm:t>
        <a:bodyPr/>
        <a:lstStyle/>
        <a:p>
          <a:pPr rtl="1"/>
          <a:endParaRPr lang="he-IL" sz="1050" b="0" dirty="0"/>
        </a:p>
      </dgm:t>
    </dgm:pt>
    <dgm:pt modelId="{A79032D7-2940-420F-99A3-EAB33D68FE09}" type="parTrans" cxnId="{D03890F4-E151-4009-A719-C157694F5499}">
      <dgm:prSet/>
      <dgm:spPr/>
      <dgm:t>
        <a:bodyPr/>
        <a:lstStyle/>
        <a:p>
          <a:pPr rtl="1"/>
          <a:endParaRPr lang="he-IL" sz="2400" b="0"/>
        </a:p>
      </dgm:t>
    </dgm:pt>
    <dgm:pt modelId="{7EBA6FA3-59AA-44DF-8750-1B6550F7668D}" type="sibTrans" cxnId="{D03890F4-E151-4009-A719-C157694F5499}">
      <dgm:prSet/>
      <dgm:spPr/>
      <dgm:t>
        <a:bodyPr/>
        <a:lstStyle/>
        <a:p>
          <a:pPr rtl="1"/>
          <a:endParaRPr lang="he-IL" sz="2400" b="0"/>
        </a:p>
      </dgm:t>
    </dgm:pt>
    <dgm:pt modelId="{AD01FE69-58F7-4EE7-A8BB-4DD9EB20CD38}">
      <dgm:prSet phldrT="[טקסט]" custT="1"/>
      <dgm:spPr/>
      <dgm:t>
        <a:bodyPr/>
        <a:lstStyle/>
        <a:p>
          <a:pPr algn="r" rtl="1"/>
          <a:endParaRPr lang="he-IL" sz="1050" b="0" dirty="0"/>
        </a:p>
      </dgm:t>
    </dgm:pt>
    <dgm:pt modelId="{2DCF3D13-9EE5-437A-BF87-5C33E87CE23B}" type="parTrans" cxnId="{21564030-3AA7-4546-B785-4366AF09E169}">
      <dgm:prSet/>
      <dgm:spPr/>
      <dgm:t>
        <a:bodyPr/>
        <a:lstStyle/>
        <a:p>
          <a:pPr rtl="1"/>
          <a:endParaRPr lang="he-IL" sz="2400"/>
        </a:p>
      </dgm:t>
    </dgm:pt>
    <dgm:pt modelId="{CA6B7719-AD21-47C6-BEAB-12A96657091E}" type="sibTrans" cxnId="{21564030-3AA7-4546-B785-4366AF09E169}">
      <dgm:prSet/>
      <dgm:spPr/>
      <dgm:t>
        <a:bodyPr/>
        <a:lstStyle/>
        <a:p>
          <a:pPr rtl="1"/>
          <a:endParaRPr lang="he-IL" sz="2400"/>
        </a:p>
      </dgm:t>
    </dgm:pt>
    <dgm:pt modelId="{8A9F0E9F-2D9C-407A-9F2D-06F9C9483D76}">
      <dgm:prSet phldrT="[טקסט]" custT="1"/>
      <dgm:spPr/>
      <dgm:t>
        <a:bodyPr/>
        <a:lstStyle/>
        <a:p>
          <a:pPr rtl="1"/>
          <a:endParaRPr lang="he-IL" sz="1600" b="0" dirty="0"/>
        </a:p>
      </dgm:t>
    </dgm:pt>
    <dgm:pt modelId="{A50AD260-7D84-4ACC-8CFB-B98FAFDE97AE}" type="parTrans" cxnId="{15A1AF02-BC4C-4B0F-B12D-874FC32F900C}">
      <dgm:prSet/>
      <dgm:spPr/>
      <dgm:t>
        <a:bodyPr/>
        <a:lstStyle/>
        <a:p>
          <a:pPr rtl="1"/>
          <a:endParaRPr lang="he-IL" sz="2400"/>
        </a:p>
      </dgm:t>
    </dgm:pt>
    <dgm:pt modelId="{9C716289-81EC-4C5F-89B8-046B3A225CD1}" type="sibTrans" cxnId="{15A1AF02-BC4C-4B0F-B12D-874FC32F900C}">
      <dgm:prSet/>
      <dgm:spPr/>
      <dgm:t>
        <a:bodyPr/>
        <a:lstStyle/>
        <a:p>
          <a:pPr rtl="1"/>
          <a:endParaRPr lang="he-IL" sz="2400"/>
        </a:p>
      </dgm:t>
    </dgm:pt>
    <dgm:pt modelId="{4CFC4C77-0EF1-49C2-AF72-2F47A279FE66}" type="pres">
      <dgm:prSet presAssocID="{59F8A5FD-84E9-495C-9732-D6316C1D410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20732C79-0DBA-40BE-B626-17D7F12291CD}" type="pres">
      <dgm:prSet presAssocID="{59F8A5FD-84E9-495C-9732-D6316C1D410B}" presName="children" presStyleCnt="0"/>
      <dgm:spPr/>
    </dgm:pt>
    <dgm:pt modelId="{C8AF11C9-BEBA-4ECA-8DE9-CF56D23FB525}" type="pres">
      <dgm:prSet presAssocID="{59F8A5FD-84E9-495C-9732-D6316C1D410B}" presName="child1group" presStyleCnt="0"/>
      <dgm:spPr/>
    </dgm:pt>
    <dgm:pt modelId="{EB57E9EB-ADCC-4A50-A2BD-089DC6F09E16}" type="pres">
      <dgm:prSet presAssocID="{59F8A5FD-84E9-495C-9732-D6316C1D410B}" presName="child1" presStyleLbl="bgAcc1" presStyleIdx="0" presStyleCnt="4" custScaleX="135602" custLinFactNeighborX="-40829"/>
      <dgm:spPr/>
    </dgm:pt>
    <dgm:pt modelId="{47AD3086-9C3A-4DCB-9098-1AF1449156CA}" type="pres">
      <dgm:prSet presAssocID="{59F8A5FD-84E9-495C-9732-D6316C1D410B}" presName="child1Text" presStyleLbl="bgAcc1" presStyleIdx="0" presStyleCnt="4">
        <dgm:presLayoutVars>
          <dgm:bulletEnabled val="1"/>
        </dgm:presLayoutVars>
      </dgm:prSet>
      <dgm:spPr/>
    </dgm:pt>
    <dgm:pt modelId="{6691194D-F96C-4BE5-A285-91893BDD5E80}" type="pres">
      <dgm:prSet presAssocID="{59F8A5FD-84E9-495C-9732-D6316C1D410B}" presName="child2group" presStyleCnt="0"/>
      <dgm:spPr/>
    </dgm:pt>
    <dgm:pt modelId="{F2B72C28-7EF0-48A2-AFFE-C51188A8D071}" type="pres">
      <dgm:prSet presAssocID="{59F8A5FD-84E9-495C-9732-D6316C1D410B}" presName="child2" presStyleLbl="bgAcc1" presStyleIdx="1" presStyleCnt="4" custScaleX="141017" custScaleY="117879" custLinFactNeighborX="34225" custLinFactNeighborY="1822"/>
      <dgm:spPr/>
    </dgm:pt>
    <dgm:pt modelId="{6AFC0F5C-0900-4C3A-900F-4037DBFE65AF}" type="pres">
      <dgm:prSet presAssocID="{59F8A5FD-84E9-495C-9732-D6316C1D410B}" presName="child2Text" presStyleLbl="bgAcc1" presStyleIdx="1" presStyleCnt="4">
        <dgm:presLayoutVars>
          <dgm:bulletEnabled val="1"/>
        </dgm:presLayoutVars>
      </dgm:prSet>
      <dgm:spPr/>
    </dgm:pt>
    <dgm:pt modelId="{2F046A24-6693-495A-802F-1B1337EB2FDA}" type="pres">
      <dgm:prSet presAssocID="{59F8A5FD-84E9-495C-9732-D6316C1D410B}" presName="child3group" presStyleCnt="0"/>
      <dgm:spPr/>
    </dgm:pt>
    <dgm:pt modelId="{F36A0BEA-1ADB-4F0A-B73B-391C100E4A1A}" type="pres">
      <dgm:prSet presAssocID="{59F8A5FD-84E9-495C-9732-D6316C1D410B}" presName="child3" presStyleLbl="bgAcc1" presStyleIdx="2" presStyleCnt="4" custScaleX="142864" custLinFactNeighborX="33040"/>
      <dgm:spPr/>
    </dgm:pt>
    <dgm:pt modelId="{3ED7ADA8-25E2-4014-B252-ED2BF35B0684}" type="pres">
      <dgm:prSet presAssocID="{59F8A5FD-84E9-495C-9732-D6316C1D410B}" presName="child3Text" presStyleLbl="bgAcc1" presStyleIdx="2" presStyleCnt="4">
        <dgm:presLayoutVars>
          <dgm:bulletEnabled val="1"/>
        </dgm:presLayoutVars>
      </dgm:prSet>
      <dgm:spPr/>
    </dgm:pt>
    <dgm:pt modelId="{45448A7A-83FB-4D3B-89C7-B530E04F92DF}" type="pres">
      <dgm:prSet presAssocID="{59F8A5FD-84E9-495C-9732-D6316C1D410B}" presName="child4group" presStyleCnt="0"/>
      <dgm:spPr/>
    </dgm:pt>
    <dgm:pt modelId="{39391ABE-9759-456A-91C3-01D60C6A2B91}" type="pres">
      <dgm:prSet presAssocID="{59F8A5FD-84E9-495C-9732-D6316C1D410B}" presName="child4" presStyleLbl="bgAcc1" presStyleIdx="3" presStyleCnt="4" custScaleX="129723" custLinFactNeighborX="-55572" custLinFactNeighborY="12391"/>
      <dgm:spPr/>
    </dgm:pt>
    <dgm:pt modelId="{E29D73FC-AD44-4F7E-A421-2EA2DF5214E4}" type="pres">
      <dgm:prSet presAssocID="{59F8A5FD-84E9-495C-9732-D6316C1D410B}" presName="child4Text" presStyleLbl="bgAcc1" presStyleIdx="3" presStyleCnt="4">
        <dgm:presLayoutVars>
          <dgm:bulletEnabled val="1"/>
        </dgm:presLayoutVars>
      </dgm:prSet>
      <dgm:spPr/>
    </dgm:pt>
    <dgm:pt modelId="{676956C9-577B-4AC5-8E8B-5ACD14A3D63A}" type="pres">
      <dgm:prSet presAssocID="{59F8A5FD-84E9-495C-9732-D6316C1D410B}" presName="childPlaceholder" presStyleCnt="0"/>
      <dgm:spPr/>
    </dgm:pt>
    <dgm:pt modelId="{09E11EBB-7BFF-471A-A666-957DC525186C}" type="pres">
      <dgm:prSet presAssocID="{59F8A5FD-84E9-495C-9732-D6316C1D410B}" presName="circle" presStyleCnt="0"/>
      <dgm:spPr/>
    </dgm:pt>
    <dgm:pt modelId="{D02B44FB-0841-4BD1-B7C0-F924F30C9A55}" type="pres">
      <dgm:prSet presAssocID="{59F8A5FD-84E9-495C-9732-D6316C1D410B}" presName="quadrant1" presStyleLbl="node1" presStyleIdx="0" presStyleCnt="4" custLinFactNeighborX="-1375" custLinFactNeighborY="3713">
        <dgm:presLayoutVars>
          <dgm:chMax val="1"/>
          <dgm:bulletEnabled val="1"/>
        </dgm:presLayoutVars>
      </dgm:prSet>
      <dgm:spPr/>
    </dgm:pt>
    <dgm:pt modelId="{DC6F38FB-AA72-4138-9AC6-F230B9B18C51}" type="pres">
      <dgm:prSet presAssocID="{59F8A5FD-84E9-495C-9732-D6316C1D410B}" presName="quadrant2" presStyleLbl="node1" presStyleIdx="1" presStyleCnt="4" custLinFactNeighborX="-4949" custLinFactNeighborY="4399">
        <dgm:presLayoutVars>
          <dgm:chMax val="1"/>
          <dgm:bulletEnabled val="1"/>
        </dgm:presLayoutVars>
      </dgm:prSet>
      <dgm:spPr/>
    </dgm:pt>
    <dgm:pt modelId="{483B74C4-D5E5-4646-9A0D-10E6404FE9AD}" type="pres">
      <dgm:prSet presAssocID="{59F8A5FD-84E9-495C-9732-D6316C1D410B}" presName="quadrant3" presStyleLbl="node1" presStyleIdx="2" presStyleCnt="4" custLinFactNeighborX="-4399" custLinFactNeighborY="-1100">
        <dgm:presLayoutVars>
          <dgm:chMax val="1"/>
          <dgm:bulletEnabled val="1"/>
        </dgm:presLayoutVars>
      </dgm:prSet>
      <dgm:spPr/>
    </dgm:pt>
    <dgm:pt modelId="{C76BD06A-6F82-4FC2-831B-AC083C6FF636}" type="pres">
      <dgm:prSet presAssocID="{59F8A5FD-84E9-495C-9732-D6316C1D410B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D12EB478-4E01-4499-AC85-D0C746A6D64F}" type="pres">
      <dgm:prSet presAssocID="{59F8A5FD-84E9-495C-9732-D6316C1D410B}" presName="quadrantPlaceholder" presStyleCnt="0"/>
      <dgm:spPr/>
    </dgm:pt>
    <dgm:pt modelId="{3124FFA8-E503-426F-826A-03DA8AC9F3DE}" type="pres">
      <dgm:prSet presAssocID="{59F8A5FD-84E9-495C-9732-D6316C1D410B}" presName="center1" presStyleLbl="fgShp" presStyleIdx="0" presStyleCnt="2"/>
      <dgm:spPr/>
    </dgm:pt>
    <dgm:pt modelId="{DE321F71-5D42-4270-894E-1A9194280D3B}" type="pres">
      <dgm:prSet presAssocID="{59F8A5FD-84E9-495C-9732-D6316C1D410B}" presName="center2" presStyleLbl="fgShp" presStyleIdx="1" presStyleCnt="2"/>
      <dgm:spPr/>
    </dgm:pt>
  </dgm:ptLst>
  <dgm:cxnLst>
    <dgm:cxn modelId="{15A1AF02-BC4C-4B0F-B12D-874FC32F900C}" srcId="{56B9348E-8E15-40D6-81A2-EF21BF62DBF5}" destId="{8A9F0E9F-2D9C-407A-9F2D-06F9C9483D76}" srcOrd="1" destOrd="0" parTransId="{A50AD260-7D84-4ACC-8CFB-B98FAFDE97AE}" sibTransId="{9C716289-81EC-4C5F-89B8-046B3A225CD1}"/>
    <dgm:cxn modelId="{99945303-3834-49C3-9298-109406767014}" srcId="{59F8A5FD-84E9-495C-9732-D6316C1D410B}" destId="{DF145E85-614E-4CFC-AC49-6919D69252F4}" srcOrd="0" destOrd="0" parTransId="{A9154EB2-E268-49CE-9C0E-4223EFEC7237}" sibTransId="{BFE1280F-2B92-4070-8269-2CC7309EA532}"/>
    <dgm:cxn modelId="{502FAF16-B836-41A9-BD05-AA5FE1F0C1F9}" type="presOf" srcId="{8A9F0E9F-2D9C-407A-9F2D-06F9C9483D76}" destId="{3ED7ADA8-25E2-4014-B252-ED2BF35B0684}" srcOrd="1" destOrd="1" presId="urn:microsoft.com/office/officeart/2005/8/layout/cycle4"/>
    <dgm:cxn modelId="{C1732530-34BE-476E-8187-F3FA3E3C0D11}" type="presOf" srcId="{56B9348E-8E15-40D6-81A2-EF21BF62DBF5}" destId="{483B74C4-D5E5-4646-9A0D-10E6404FE9AD}" srcOrd="0" destOrd="0" presId="urn:microsoft.com/office/officeart/2005/8/layout/cycle4"/>
    <dgm:cxn modelId="{21564030-3AA7-4546-B785-4366AF09E169}" srcId="{DF145E85-614E-4CFC-AC49-6919D69252F4}" destId="{AD01FE69-58F7-4EE7-A8BB-4DD9EB20CD38}" srcOrd="1" destOrd="0" parTransId="{2DCF3D13-9EE5-437A-BF87-5C33E87CE23B}" sibTransId="{CA6B7719-AD21-47C6-BEAB-12A96657091E}"/>
    <dgm:cxn modelId="{0535F835-AB94-489F-9247-31A61F105204}" srcId="{59F8A5FD-84E9-495C-9732-D6316C1D410B}" destId="{E78B6B39-EA26-49DF-836D-7424DFCC858B}" srcOrd="3" destOrd="0" parTransId="{DD31FDC9-EF8E-4981-AB0A-FD5B3AA2E249}" sibTransId="{C31BA506-D2E8-4EFC-8246-F6C2A2A47415}"/>
    <dgm:cxn modelId="{349AD336-936F-4E07-B9BF-0093A9C7426A}" type="presOf" srcId="{E78B6B39-EA26-49DF-836D-7424DFCC858B}" destId="{C76BD06A-6F82-4FC2-831B-AC083C6FF636}" srcOrd="0" destOrd="0" presId="urn:microsoft.com/office/officeart/2005/8/layout/cycle4"/>
    <dgm:cxn modelId="{68D6216A-C9D5-4FA0-9F73-C40C5D56F296}" type="presOf" srcId="{F7AB8A12-89A3-4753-BEA9-5A0B840304AD}" destId="{DC6F38FB-AA72-4138-9AC6-F230B9B18C51}" srcOrd="0" destOrd="0" presId="urn:microsoft.com/office/officeart/2005/8/layout/cycle4"/>
    <dgm:cxn modelId="{79D1D752-57CB-4B91-ADB8-C41CBE4A075A}" type="presOf" srcId="{19E5CF03-62F9-4F2D-901B-12732E6B521F}" destId="{3ED7ADA8-25E2-4014-B252-ED2BF35B0684}" srcOrd="1" destOrd="0" presId="urn:microsoft.com/office/officeart/2005/8/layout/cycle4"/>
    <dgm:cxn modelId="{C602E174-5909-4CD3-8BF5-2CB09BE4A8CF}" type="presOf" srcId="{10675151-499C-4FBD-8D49-CCAB629559AF}" destId="{E29D73FC-AD44-4F7E-A421-2EA2DF5214E4}" srcOrd="1" destOrd="0" presId="urn:microsoft.com/office/officeart/2005/8/layout/cycle4"/>
    <dgm:cxn modelId="{7E9B0859-3FB7-4A14-8142-8D6EA90576FA}" type="presOf" srcId="{AD01FE69-58F7-4EE7-A8BB-4DD9EB20CD38}" destId="{47AD3086-9C3A-4DCB-9098-1AF1449156CA}" srcOrd="1" destOrd="1" presId="urn:microsoft.com/office/officeart/2005/8/layout/cycle4"/>
    <dgm:cxn modelId="{275F4859-C644-428B-8BAE-545C0D7DA02A}" srcId="{DF145E85-614E-4CFC-AC49-6919D69252F4}" destId="{F6A3467F-B24E-494D-B3C8-38A5CB3F06D0}" srcOrd="0" destOrd="0" parTransId="{A51ED4F5-BFC8-4841-8910-CEE7205296B0}" sibTransId="{ED80D6E6-289D-43A5-8BAA-B0F706A3A704}"/>
    <dgm:cxn modelId="{EA839387-1D60-496D-B06F-E3750A78381F}" type="presOf" srcId="{F6A3467F-B24E-494D-B3C8-38A5CB3F06D0}" destId="{EB57E9EB-ADCC-4A50-A2BD-089DC6F09E16}" srcOrd="0" destOrd="0" presId="urn:microsoft.com/office/officeart/2005/8/layout/cycle4"/>
    <dgm:cxn modelId="{A2FB6697-D862-48DD-8370-2AEA42CDA0F2}" type="presOf" srcId="{8A9F0E9F-2D9C-407A-9F2D-06F9C9483D76}" destId="{F36A0BEA-1ADB-4F0A-B73B-391C100E4A1A}" srcOrd="0" destOrd="1" presId="urn:microsoft.com/office/officeart/2005/8/layout/cycle4"/>
    <dgm:cxn modelId="{F5DA6F9A-A4F2-45F6-B221-45566A67053A}" type="presOf" srcId="{DE4E0203-3274-4DBC-9CE0-2BE3BDA86EB2}" destId="{6AFC0F5C-0900-4C3A-900F-4037DBFE65AF}" srcOrd="1" destOrd="0" presId="urn:microsoft.com/office/officeart/2005/8/layout/cycle4"/>
    <dgm:cxn modelId="{5178599F-FA53-4889-8A03-774365E1BE55}" type="presOf" srcId="{AD01FE69-58F7-4EE7-A8BB-4DD9EB20CD38}" destId="{EB57E9EB-ADCC-4A50-A2BD-089DC6F09E16}" srcOrd="0" destOrd="1" presId="urn:microsoft.com/office/officeart/2005/8/layout/cycle4"/>
    <dgm:cxn modelId="{01864CA1-CD9A-424E-BFC1-2EF61BB3D090}" srcId="{59F8A5FD-84E9-495C-9732-D6316C1D410B}" destId="{F7AB8A12-89A3-4753-BEA9-5A0B840304AD}" srcOrd="1" destOrd="0" parTransId="{DF057B5D-2B34-444F-8412-72F7D56C61EC}" sibTransId="{2DF8912C-C19A-4952-A577-0F2B9A1F6971}"/>
    <dgm:cxn modelId="{7AFAB4A7-3D29-4D24-911E-A4FEF460991E}" srcId="{59F8A5FD-84E9-495C-9732-D6316C1D410B}" destId="{56B9348E-8E15-40D6-81A2-EF21BF62DBF5}" srcOrd="2" destOrd="0" parTransId="{44213A7C-3029-4E64-8F22-57CBB61BA30A}" sibTransId="{0F6203A9-134A-47B0-8937-D9F60924E8E7}"/>
    <dgm:cxn modelId="{47F205B1-58DF-40A3-84ED-5A802A5A4E45}" type="presOf" srcId="{10675151-499C-4FBD-8D49-CCAB629559AF}" destId="{39391ABE-9759-456A-91C3-01D60C6A2B91}" srcOrd="0" destOrd="0" presId="urn:microsoft.com/office/officeart/2005/8/layout/cycle4"/>
    <dgm:cxn modelId="{20965CB1-794A-4650-A322-923812462A49}" type="presOf" srcId="{DF145E85-614E-4CFC-AC49-6919D69252F4}" destId="{D02B44FB-0841-4BD1-B7C0-F924F30C9A55}" srcOrd="0" destOrd="0" presId="urn:microsoft.com/office/officeart/2005/8/layout/cycle4"/>
    <dgm:cxn modelId="{E600CFB2-8E59-4086-AB07-A3D0D433C5EB}" srcId="{56B9348E-8E15-40D6-81A2-EF21BF62DBF5}" destId="{19E5CF03-62F9-4F2D-901B-12732E6B521F}" srcOrd="0" destOrd="0" parTransId="{55C6F35C-7368-4F87-8742-DC6372106183}" sibTransId="{A06FB1D0-B13F-4FA7-92BF-D0796B0B463C}"/>
    <dgm:cxn modelId="{2D7AF3B3-2F83-411D-98E7-D46F76566EE7}" type="presOf" srcId="{59F8A5FD-84E9-495C-9732-D6316C1D410B}" destId="{4CFC4C77-0EF1-49C2-AF72-2F47A279FE66}" srcOrd="0" destOrd="0" presId="urn:microsoft.com/office/officeart/2005/8/layout/cycle4"/>
    <dgm:cxn modelId="{0D5A96C3-2CDA-4F18-94F7-C2054F9B5AAE}" type="presOf" srcId="{F6A3467F-B24E-494D-B3C8-38A5CB3F06D0}" destId="{47AD3086-9C3A-4DCB-9098-1AF1449156CA}" srcOrd="1" destOrd="0" presId="urn:microsoft.com/office/officeart/2005/8/layout/cycle4"/>
    <dgm:cxn modelId="{808D44CC-7082-4299-B8B5-254857882787}" type="presOf" srcId="{19E5CF03-62F9-4F2D-901B-12732E6B521F}" destId="{F36A0BEA-1ADB-4F0A-B73B-391C100E4A1A}" srcOrd="0" destOrd="0" presId="urn:microsoft.com/office/officeart/2005/8/layout/cycle4"/>
    <dgm:cxn modelId="{FB1E76DF-B13F-447C-A89F-E08A4244A94F}" type="presOf" srcId="{DE4E0203-3274-4DBC-9CE0-2BE3BDA86EB2}" destId="{F2B72C28-7EF0-48A2-AFFE-C51188A8D071}" srcOrd="0" destOrd="0" presId="urn:microsoft.com/office/officeart/2005/8/layout/cycle4"/>
    <dgm:cxn modelId="{46F2D6E3-30AA-43FA-8596-EC7A05123BC0}" srcId="{F7AB8A12-89A3-4753-BEA9-5A0B840304AD}" destId="{DE4E0203-3274-4DBC-9CE0-2BE3BDA86EB2}" srcOrd="0" destOrd="0" parTransId="{033B5130-0BDE-44A0-B908-5AA1CCCA3863}" sibTransId="{E3170F31-E049-448A-B8DC-96BED07F1D17}"/>
    <dgm:cxn modelId="{D03890F4-E151-4009-A719-C157694F5499}" srcId="{E78B6B39-EA26-49DF-836D-7424DFCC858B}" destId="{10675151-499C-4FBD-8D49-CCAB629559AF}" srcOrd="0" destOrd="0" parTransId="{A79032D7-2940-420F-99A3-EAB33D68FE09}" sibTransId="{7EBA6FA3-59AA-44DF-8750-1B6550F7668D}"/>
    <dgm:cxn modelId="{75EADDB9-9382-47EB-BC04-F10D1CC59012}" type="presParOf" srcId="{4CFC4C77-0EF1-49C2-AF72-2F47A279FE66}" destId="{20732C79-0DBA-40BE-B626-17D7F12291CD}" srcOrd="0" destOrd="0" presId="urn:microsoft.com/office/officeart/2005/8/layout/cycle4"/>
    <dgm:cxn modelId="{60930EF9-A8AC-445B-AF14-A52357701F98}" type="presParOf" srcId="{20732C79-0DBA-40BE-B626-17D7F12291CD}" destId="{C8AF11C9-BEBA-4ECA-8DE9-CF56D23FB525}" srcOrd="0" destOrd="0" presId="urn:microsoft.com/office/officeart/2005/8/layout/cycle4"/>
    <dgm:cxn modelId="{A6E0A182-D61E-407D-986F-4DCAF723531E}" type="presParOf" srcId="{C8AF11C9-BEBA-4ECA-8DE9-CF56D23FB525}" destId="{EB57E9EB-ADCC-4A50-A2BD-089DC6F09E16}" srcOrd="0" destOrd="0" presId="urn:microsoft.com/office/officeart/2005/8/layout/cycle4"/>
    <dgm:cxn modelId="{1C67E92B-53AB-4F0B-92A4-26B56CC79FE3}" type="presParOf" srcId="{C8AF11C9-BEBA-4ECA-8DE9-CF56D23FB525}" destId="{47AD3086-9C3A-4DCB-9098-1AF1449156CA}" srcOrd="1" destOrd="0" presId="urn:microsoft.com/office/officeart/2005/8/layout/cycle4"/>
    <dgm:cxn modelId="{336BDB8C-1220-4CE9-93B0-E4A049679073}" type="presParOf" srcId="{20732C79-0DBA-40BE-B626-17D7F12291CD}" destId="{6691194D-F96C-4BE5-A285-91893BDD5E80}" srcOrd="1" destOrd="0" presId="urn:microsoft.com/office/officeart/2005/8/layout/cycle4"/>
    <dgm:cxn modelId="{5EE4714B-987E-4CB9-9580-85A34769552A}" type="presParOf" srcId="{6691194D-F96C-4BE5-A285-91893BDD5E80}" destId="{F2B72C28-7EF0-48A2-AFFE-C51188A8D071}" srcOrd="0" destOrd="0" presId="urn:microsoft.com/office/officeart/2005/8/layout/cycle4"/>
    <dgm:cxn modelId="{D87E9910-384B-4431-8687-042A50847B3C}" type="presParOf" srcId="{6691194D-F96C-4BE5-A285-91893BDD5E80}" destId="{6AFC0F5C-0900-4C3A-900F-4037DBFE65AF}" srcOrd="1" destOrd="0" presId="urn:microsoft.com/office/officeart/2005/8/layout/cycle4"/>
    <dgm:cxn modelId="{43DBDC3B-6CCA-4277-8174-8E5F085D63EC}" type="presParOf" srcId="{20732C79-0DBA-40BE-B626-17D7F12291CD}" destId="{2F046A24-6693-495A-802F-1B1337EB2FDA}" srcOrd="2" destOrd="0" presId="urn:microsoft.com/office/officeart/2005/8/layout/cycle4"/>
    <dgm:cxn modelId="{B961C4FD-EBD4-47D2-AABF-8C76FD50710F}" type="presParOf" srcId="{2F046A24-6693-495A-802F-1B1337EB2FDA}" destId="{F36A0BEA-1ADB-4F0A-B73B-391C100E4A1A}" srcOrd="0" destOrd="0" presId="urn:microsoft.com/office/officeart/2005/8/layout/cycle4"/>
    <dgm:cxn modelId="{D34AF0CB-EF25-4FBE-9AB5-AFD1D0DEE0F0}" type="presParOf" srcId="{2F046A24-6693-495A-802F-1B1337EB2FDA}" destId="{3ED7ADA8-25E2-4014-B252-ED2BF35B0684}" srcOrd="1" destOrd="0" presId="urn:microsoft.com/office/officeart/2005/8/layout/cycle4"/>
    <dgm:cxn modelId="{06F21960-CA22-4F6C-B261-2D8F1B1EEFB6}" type="presParOf" srcId="{20732C79-0DBA-40BE-B626-17D7F12291CD}" destId="{45448A7A-83FB-4D3B-89C7-B530E04F92DF}" srcOrd="3" destOrd="0" presId="urn:microsoft.com/office/officeart/2005/8/layout/cycle4"/>
    <dgm:cxn modelId="{D0AB95B6-AF34-4CE3-91FF-0337BEE2C11D}" type="presParOf" srcId="{45448A7A-83FB-4D3B-89C7-B530E04F92DF}" destId="{39391ABE-9759-456A-91C3-01D60C6A2B91}" srcOrd="0" destOrd="0" presId="urn:microsoft.com/office/officeart/2005/8/layout/cycle4"/>
    <dgm:cxn modelId="{1E71796F-D939-4D6F-ABBC-965BA7A2F69B}" type="presParOf" srcId="{45448A7A-83FB-4D3B-89C7-B530E04F92DF}" destId="{E29D73FC-AD44-4F7E-A421-2EA2DF5214E4}" srcOrd="1" destOrd="0" presId="urn:microsoft.com/office/officeart/2005/8/layout/cycle4"/>
    <dgm:cxn modelId="{DE961A6D-5CD0-4C2C-B6D1-EA5A095D240A}" type="presParOf" srcId="{20732C79-0DBA-40BE-B626-17D7F12291CD}" destId="{676956C9-577B-4AC5-8E8B-5ACD14A3D63A}" srcOrd="4" destOrd="0" presId="urn:microsoft.com/office/officeart/2005/8/layout/cycle4"/>
    <dgm:cxn modelId="{E273B2BD-AF19-4AF2-8163-AF21503AEB78}" type="presParOf" srcId="{4CFC4C77-0EF1-49C2-AF72-2F47A279FE66}" destId="{09E11EBB-7BFF-471A-A666-957DC525186C}" srcOrd="1" destOrd="0" presId="urn:microsoft.com/office/officeart/2005/8/layout/cycle4"/>
    <dgm:cxn modelId="{E7F2EAAD-D6F4-406C-98E0-69D80FE88EED}" type="presParOf" srcId="{09E11EBB-7BFF-471A-A666-957DC525186C}" destId="{D02B44FB-0841-4BD1-B7C0-F924F30C9A55}" srcOrd="0" destOrd="0" presId="urn:microsoft.com/office/officeart/2005/8/layout/cycle4"/>
    <dgm:cxn modelId="{8EB68796-E46B-4123-96AE-B7ECD7BD3DC5}" type="presParOf" srcId="{09E11EBB-7BFF-471A-A666-957DC525186C}" destId="{DC6F38FB-AA72-4138-9AC6-F230B9B18C51}" srcOrd="1" destOrd="0" presId="urn:microsoft.com/office/officeart/2005/8/layout/cycle4"/>
    <dgm:cxn modelId="{9971660A-6343-4EFD-A3AE-76C299F7988F}" type="presParOf" srcId="{09E11EBB-7BFF-471A-A666-957DC525186C}" destId="{483B74C4-D5E5-4646-9A0D-10E6404FE9AD}" srcOrd="2" destOrd="0" presId="urn:microsoft.com/office/officeart/2005/8/layout/cycle4"/>
    <dgm:cxn modelId="{AA528C55-9D0F-4907-BE43-3523E71E1AA3}" type="presParOf" srcId="{09E11EBB-7BFF-471A-A666-957DC525186C}" destId="{C76BD06A-6F82-4FC2-831B-AC083C6FF636}" srcOrd="3" destOrd="0" presId="urn:microsoft.com/office/officeart/2005/8/layout/cycle4"/>
    <dgm:cxn modelId="{27880D1A-A653-43D1-943F-79F4DEE0B07F}" type="presParOf" srcId="{09E11EBB-7BFF-471A-A666-957DC525186C}" destId="{D12EB478-4E01-4499-AC85-D0C746A6D64F}" srcOrd="4" destOrd="0" presId="urn:microsoft.com/office/officeart/2005/8/layout/cycle4"/>
    <dgm:cxn modelId="{AD6854D7-1D44-4164-87E5-6D0779D39AE9}" type="presParOf" srcId="{4CFC4C77-0EF1-49C2-AF72-2F47A279FE66}" destId="{3124FFA8-E503-426F-826A-03DA8AC9F3DE}" srcOrd="2" destOrd="0" presId="urn:microsoft.com/office/officeart/2005/8/layout/cycle4"/>
    <dgm:cxn modelId="{B77BEBD2-597E-477F-935C-BC09AE737719}" type="presParOf" srcId="{4CFC4C77-0EF1-49C2-AF72-2F47A279FE66}" destId="{DE321F71-5D42-4270-894E-1A9194280D3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200114-6226-4022-B133-ED9D2D5EF526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2871C587-AE8F-4E82-8A70-33ED0D2EAFE5}">
      <dgm:prSet phldrT="[טקסט]" custT="1"/>
      <dgm:spPr>
        <a:xfrm>
          <a:off x="4433887" y="1999877"/>
          <a:ext cx="1589231" cy="418755"/>
        </a:xfrm>
        <a:noFill/>
        <a:ln>
          <a:noFill/>
        </a:ln>
        <a:effectLst/>
      </dgm:spPr>
      <dgm:t>
        <a:bodyPr/>
        <a:lstStyle/>
        <a:p>
          <a:pPr rtl="1"/>
          <a:r>
            <a:rPr lang="he-IL" sz="2000" b="1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שלב מקדמי</a:t>
          </a:r>
        </a:p>
      </dgm:t>
    </dgm:pt>
    <dgm:pt modelId="{ED948E33-0685-4396-AAF7-9316B5934E8F}" type="parTrans" cxnId="{71DED9E4-656B-4D7E-BD02-F82B6DF989EE}">
      <dgm:prSet/>
      <dgm:spPr/>
      <dgm:t>
        <a:bodyPr/>
        <a:lstStyle/>
        <a:p>
          <a:pPr rtl="1"/>
          <a:endParaRPr lang="he-IL" sz="120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B19D6C6-2755-4D2D-B2B6-F3573AE25A4E}" type="sibTrans" cxnId="{71DED9E4-656B-4D7E-BD02-F82B6DF989EE}">
      <dgm:prSet/>
      <dgm:spPr/>
      <dgm:t>
        <a:bodyPr/>
        <a:lstStyle/>
        <a:p>
          <a:pPr rtl="1"/>
          <a:endParaRPr lang="he-IL" sz="120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AC784F6-AE68-41CB-A707-C17CF93DC01B}">
      <dgm:prSet phldrT="[טקסט]" custT="1"/>
      <dgm:spPr>
        <a:solidFill>
          <a:srgbClr val="5B9BD5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solidFill>
                <a:sysClr val="windowText" lastClr="000000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(אסטרטגיה שיתוף)</a:t>
          </a:r>
          <a:r>
            <a:rPr lang="en-US" sz="1800" b="1" kern="1200" dirty="0">
              <a:solidFill>
                <a:sysClr val="windowText" lastClr="000000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 </a:t>
          </a:r>
          <a:r>
            <a:rPr lang="he-IL" sz="1800" b="1" kern="1200" dirty="0">
              <a:solidFill>
                <a:sysClr val="windowText" lastClr="000000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ומתווה שלב מיפוי מידע</a:t>
          </a:r>
        </a:p>
      </dgm:t>
    </dgm:pt>
    <dgm:pt modelId="{B8E56C19-53FA-42D9-B0CE-9ACFC6A5D457}" type="parTrans" cxnId="{6FB84D1F-88F5-410E-A922-00790A82A3B6}">
      <dgm:prSet/>
      <dgm:spPr/>
      <dgm:t>
        <a:bodyPr/>
        <a:lstStyle/>
        <a:p>
          <a:pPr rtl="1"/>
          <a:endParaRPr lang="he-IL" sz="120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8B6152F-0554-43F3-AC83-F53C0723D306}" type="sibTrans" cxnId="{6FB84D1F-88F5-410E-A922-00790A82A3B6}">
      <dgm:prSet/>
      <dgm:spPr/>
      <dgm:t>
        <a:bodyPr/>
        <a:lstStyle/>
        <a:p>
          <a:pPr rtl="1"/>
          <a:endParaRPr lang="he-IL" sz="120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78735A-C321-4ECB-A7CC-59E397B7FF6E}">
      <dgm:prSet phldrT="[טקסט]" custT="1"/>
      <dgm:spPr>
        <a:xfrm>
          <a:off x="4934458" y="1140037"/>
          <a:ext cx="701078" cy="700994"/>
        </a:xfrm>
        <a:solidFill>
          <a:srgbClr val="5B9BD5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rtl="1"/>
          <a:r>
            <a:rPr lang="he-IL" sz="1800" b="1" dirty="0">
              <a:solidFill>
                <a:sysClr val="windowText" lastClr="000000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הכנת קו מנחה לשלב מיפוי מידע</a:t>
          </a:r>
          <a:r>
            <a:rPr lang="he-IL" sz="1200" b="1" dirty="0">
              <a:solidFill>
                <a:sysClr val="windowText" lastClr="000000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 </a:t>
          </a:r>
        </a:p>
      </dgm:t>
    </dgm:pt>
    <dgm:pt modelId="{0DB49002-E646-4821-AFEF-84F3CE14CB14}" type="parTrans" cxnId="{3CDF7B69-6794-467A-9520-82AA647CD134}">
      <dgm:prSet/>
      <dgm:spPr/>
      <dgm:t>
        <a:bodyPr/>
        <a:lstStyle/>
        <a:p>
          <a:pPr rtl="1"/>
          <a:endParaRPr lang="he-IL" sz="120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D6BAE14-EA9F-40C2-9F5A-12A163141E93}" type="sibTrans" cxnId="{3CDF7B69-6794-467A-9520-82AA647CD134}">
      <dgm:prSet/>
      <dgm:spPr/>
      <dgm:t>
        <a:bodyPr/>
        <a:lstStyle/>
        <a:p>
          <a:pPr rtl="1"/>
          <a:endParaRPr lang="he-IL" sz="120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0A9BD39-3852-4AA0-95E0-1F8D10D09664}">
      <dgm:prSet phldrT="[טקסט]" custT="1"/>
      <dgm:spPr>
        <a:xfrm>
          <a:off x="2401900" y="1999877"/>
          <a:ext cx="1589231" cy="418755"/>
        </a:xfrm>
        <a:noFill/>
        <a:ln>
          <a:noFill/>
        </a:ln>
        <a:effectLst/>
      </dgm:spPr>
      <dgm:t>
        <a:bodyPr/>
        <a:lstStyle/>
        <a:p>
          <a:pPr rtl="1"/>
          <a:r>
            <a:rPr lang="he-IL" sz="2000" b="1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מיפוי מידע</a:t>
          </a:r>
        </a:p>
      </dgm:t>
    </dgm:pt>
    <dgm:pt modelId="{96B05912-B273-4369-851D-80BA44BBE570}" type="parTrans" cxnId="{CA4C5649-38CB-4999-A449-8E516C5E362C}">
      <dgm:prSet/>
      <dgm:spPr/>
      <dgm:t>
        <a:bodyPr/>
        <a:lstStyle/>
        <a:p>
          <a:pPr rtl="1"/>
          <a:endParaRPr lang="he-IL" sz="120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F1BECC2-DC49-4B50-A1AB-E867EC0FB83F}" type="sibTrans" cxnId="{CA4C5649-38CB-4999-A449-8E516C5E362C}">
      <dgm:prSet/>
      <dgm:spPr/>
      <dgm:t>
        <a:bodyPr/>
        <a:lstStyle/>
        <a:p>
          <a:pPr rtl="1"/>
          <a:endParaRPr lang="he-IL" sz="120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5365F1A-3DAA-4475-A692-376BA8DFBE77}">
      <dgm:prSet phldrT="[טקסט]" custT="1"/>
      <dgm:spPr>
        <a:xfrm>
          <a:off x="2735230" y="545661"/>
          <a:ext cx="881399" cy="881399"/>
        </a:xfrm>
        <a:solidFill>
          <a:srgbClr val="7030A0">
            <a:alpha val="5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rtl="1"/>
          <a:r>
            <a:rPr lang="he-IL" sz="18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קבוצות מיקוד/ ראיונות</a:t>
          </a:r>
        </a:p>
      </dgm:t>
    </dgm:pt>
    <dgm:pt modelId="{C644F6C9-75FB-49FC-8861-79FBCE7FC9BA}" type="parTrans" cxnId="{352D061D-E47A-47EE-8A8F-93E14D4C7B62}">
      <dgm:prSet/>
      <dgm:spPr/>
      <dgm:t>
        <a:bodyPr/>
        <a:lstStyle/>
        <a:p>
          <a:pPr rtl="1"/>
          <a:endParaRPr lang="he-IL" sz="120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FD20A4A-9B10-40DD-80A7-38938962647D}" type="sibTrans" cxnId="{352D061D-E47A-47EE-8A8F-93E14D4C7B62}">
      <dgm:prSet/>
      <dgm:spPr/>
      <dgm:t>
        <a:bodyPr/>
        <a:lstStyle/>
        <a:p>
          <a:pPr rtl="1"/>
          <a:endParaRPr lang="he-IL" sz="120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E1A9D21-778A-4C36-BD6D-93FA75B9BAB1}">
      <dgm:prSet phldrT="[טקסט]" custT="1"/>
      <dgm:spPr>
        <a:solidFill>
          <a:srgbClr val="7030A0">
            <a:alpha val="5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סקר מקוון</a:t>
          </a:r>
        </a:p>
      </dgm:t>
    </dgm:pt>
    <dgm:pt modelId="{C63A1F23-ED68-42D0-862B-F5C8E47E24F5}" type="parTrans" cxnId="{8EC6D4CD-D24E-4705-9ACD-CC7302E2C037}">
      <dgm:prSet/>
      <dgm:spPr/>
      <dgm:t>
        <a:bodyPr/>
        <a:lstStyle/>
        <a:p>
          <a:pPr rtl="1"/>
          <a:endParaRPr lang="he-IL" sz="120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83E78F7-B399-431C-B8A1-6F6A103EAC27}" type="sibTrans" cxnId="{8EC6D4CD-D24E-4705-9ACD-CC7302E2C037}">
      <dgm:prSet/>
      <dgm:spPr/>
      <dgm:t>
        <a:bodyPr/>
        <a:lstStyle/>
        <a:p>
          <a:pPr rtl="1"/>
          <a:endParaRPr lang="he-IL" sz="120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7AB0F1E-CA2F-4DBC-8ED5-1680BE27326E}">
      <dgm:prSet phldrT="[טקסט]" custT="1"/>
      <dgm:spPr>
        <a:solidFill>
          <a:srgbClr val="7030A0">
            <a:alpha val="5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מפגש בעלי עניין</a:t>
          </a:r>
        </a:p>
      </dgm:t>
    </dgm:pt>
    <dgm:pt modelId="{9B06F1F4-9001-4EB5-84B1-8F2A4585308A}" type="parTrans" cxnId="{F19DFE0D-A17B-4FB4-97F2-F07B5BA06599}">
      <dgm:prSet/>
      <dgm:spPr/>
      <dgm:t>
        <a:bodyPr/>
        <a:lstStyle/>
        <a:p>
          <a:pPr rtl="1"/>
          <a:endParaRPr lang="he-IL" sz="120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ABFE5D9-67C8-4034-86DA-02D68FB763FE}" type="sibTrans" cxnId="{F19DFE0D-A17B-4FB4-97F2-F07B5BA06599}">
      <dgm:prSet/>
      <dgm:spPr/>
      <dgm:t>
        <a:bodyPr/>
        <a:lstStyle/>
        <a:p>
          <a:pPr rtl="1"/>
          <a:endParaRPr lang="he-IL" sz="120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9F2792FD-8BBD-463A-AC4E-B724870FB515}">
      <dgm:prSet phldrT="[טקסט]" custT="1"/>
      <dgm:spPr>
        <a:noFill/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25400" tIns="25400" rIns="25400" bIns="25400" numCol="1" spcCol="1270" anchor="ctr" anchorCtr="0"/>
        <a:lstStyle/>
        <a:p>
          <a:pPr rtl="1"/>
          <a:r>
            <a:rPr lang="he-IL" sz="2000" b="1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היוועצות על מודלים</a:t>
          </a:r>
        </a:p>
      </dgm:t>
    </dgm:pt>
    <dgm:pt modelId="{8605472E-0570-4D1B-BE01-A36812FB57FE}" type="sibTrans" cxnId="{3031A486-0FC4-4B51-BF6B-F537E232E377}">
      <dgm:prSet/>
      <dgm:spPr/>
      <dgm:t>
        <a:bodyPr/>
        <a:lstStyle/>
        <a:p>
          <a:pPr rtl="1"/>
          <a:endParaRPr lang="he-IL" sz="120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7F7FE7D-0CA3-4173-AE5D-1A1B8E7EE5D4}" type="parTrans" cxnId="{3031A486-0FC4-4B51-BF6B-F537E232E377}">
      <dgm:prSet/>
      <dgm:spPr/>
      <dgm:t>
        <a:bodyPr/>
        <a:lstStyle/>
        <a:p>
          <a:pPr rtl="1"/>
          <a:endParaRPr lang="he-IL" sz="120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25B0D4A-1465-428B-98EB-C34ED8DA310B}">
      <dgm:prSet phldrT="[טקסט]" custT="1"/>
      <dgm:spPr>
        <a:xfrm>
          <a:off x="2417191" y="1096536"/>
          <a:ext cx="881399" cy="881399"/>
        </a:xfrm>
        <a:solidFill>
          <a:srgbClr val="5B9BD5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rtl="1"/>
          <a:r>
            <a:rPr lang="he-IL" sz="18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הכנת קו מנחה ותכנון שלב היוועצות על מודלים</a:t>
          </a:r>
        </a:p>
      </dgm:t>
    </dgm:pt>
    <dgm:pt modelId="{3D479453-0683-41AF-B2DA-77EA5F44D5EB}" type="parTrans" cxnId="{90D1DAF4-DA06-4C25-9166-B10F02322A66}">
      <dgm:prSet/>
      <dgm:spPr/>
      <dgm:t>
        <a:bodyPr/>
        <a:lstStyle/>
        <a:p>
          <a:pPr rtl="1"/>
          <a:endParaRPr lang="he-IL" sz="120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9F1133E-B046-4860-8BCD-4A50C959F7FB}" type="sibTrans" cxnId="{90D1DAF4-DA06-4C25-9166-B10F02322A66}">
      <dgm:prSet/>
      <dgm:spPr/>
      <dgm:t>
        <a:bodyPr/>
        <a:lstStyle/>
        <a:p>
          <a:pPr rtl="1"/>
          <a:endParaRPr lang="he-IL" sz="120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AE9D617-8F6D-4BC3-A08E-5BAFDAC40D4C}">
      <dgm:prSet phldrT="[טקסט]" custT="1"/>
      <dgm:spPr>
        <a:xfrm>
          <a:off x="570071" y="614316"/>
          <a:ext cx="1222486" cy="1222265"/>
        </a:xfr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rtl="1"/>
          <a:r>
            <a:rPr lang="he-IL" sz="2000" b="1" u="sng" dirty="0">
              <a:solidFill>
                <a:sysClr val="windowText" lastClr="000000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משוב על עקרונות המכרז</a:t>
          </a:r>
        </a:p>
      </dgm:t>
    </dgm:pt>
    <dgm:pt modelId="{CE22CCB0-7FB5-4C43-9EA0-747CEE9CF260}" type="parTrans" cxnId="{4AE0FA1C-D158-43FD-B942-71F6AFAD5BB2}">
      <dgm:prSet/>
      <dgm:spPr/>
      <dgm:t>
        <a:bodyPr/>
        <a:lstStyle/>
        <a:p>
          <a:pPr rtl="1"/>
          <a:endParaRPr lang="he-IL" sz="120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C8714D0-0D9C-40C7-828C-7720E7DC843B}" type="sibTrans" cxnId="{4AE0FA1C-D158-43FD-B942-71F6AFAD5BB2}">
      <dgm:prSet/>
      <dgm:spPr/>
      <dgm:t>
        <a:bodyPr/>
        <a:lstStyle/>
        <a:p>
          <a:pPr rtl="1"/>
          <a:endParaRPr lang="he-IL" sz="120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D7A0AAB-577E-4459-BA47-E18511E78171}">
      <dgm:prSet phldrT="[טקסט]" custT="1"/>
      <dgm:spPr>
        <a:solidFill>
          <a:srgbClr val="7030A0">
            <a:alpha val="5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שימוע ציבורי</a:t>
          </a:r>
        </a:p>
      </dgm:t>
    </dgm:pt>
    <dgm:pt modelId="{5CFB0E4F-B6FD-47EB-908A-449F10F249B0}" type="parTrans" cxnId="{27C27026-6ED4-4F59-9AA3-93403D6A06D0}">
      <dgm:prSet/>
      <dgm:spPr/>
      <dgm:t>
        <a:bodyPr/>
        <a:lstStyle/>
        <a:p>
          <a:pPr rtl="1"/>
          <a:endParaRPr lang="he-IL" sz="120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84EA778-C287-483F-A9DA-B651DDAF8276}" type="sibTrans" cxnId="{27C27026-6ED4-4F59-9AA3-93403D6A06D0}">
      <dgm:prSet/>
      <dgm:spPr/>
      <dgm:t>
        <a:bodyPr/>
        <a:lstStyle/>
        <a:p>
          <a:pPr rtl="1"/>
          <a:endParaRPr lang="he-IL" sz="120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FCCC8A5-EFA8-498E-9FE1-F3517C6610DD}" type="pres">
      <dgm:prSet presAssocID="{20200114-6226-4022-B133-ED9D2D5EF526}" presName="Name0" presStyleCnt="0">
        <dgm:presLayoutVars>
          <dgm:dir val="rev"/>
          <dgm:animLvl val="lvl"/>
          <dgm:resizeHandles val="exact"/>
        </dgm:presLayoutVars>
      </dgm:prSet>
      <dgm:spPr/>
    </dgm:pt>
    <dgm:pt modelId="{28C6ABD5-8412-4DC5-B895-B91E1DD45D82}" type="pres">
      <dgm:prSet presAssocID="{2871C587-AE8F-4E82-8A70-33ED0D2EAFE5}" presName="vertFlow" presStyleCnt="0"/>
      <dgm:spPr/>
    </dgm:pt>
    <dgm:pt modelId="{41A6C46F-3961-4D75-81E9-1097E1B437B8}" type="pres">
      <dgm:prSet presAssocID="{2871C587-AE8F-4E82-8A70-33ED0D2EAFE5}" presName="header" presStyleLbl="node1" presStyleIdx="0" presStyleCnt="4" custScaleX="191836" custScaleY="62370"/>
      <dgm:spPr/>
    </dgm:pt>
    <dgm:pt modelId="{C8055B33-7F12-48BF-AB4A-0450782EF9C6}" type="pres">
      <dgm:prSet presAssocID="{B8E56C19-53FA-42D9-B0CE-9ACFC6A5D457}" presName="parTrans" presStyleLbl="sibTrans2D1" presStyleIdx="0" presStyleCnt="7"/>
      <dgm:spPr/>
    </dgm:pt>
    <dgm:pt modelId="{64E943D4-275C-4A7D-9858-1B749D1E1EBC}" type="pres">
      <dgm:prSet presAssocID="{FAC784F6-AE68-41CB-A707-C17CF93DC01B}" presName="child" presStyleLbl="alignAccFollowNode1" presStyleIdx="0" presStyleCnt="7" custScaleX="172278" custScaleY="251320">
        <dgm:presLayoutVars>
          <dgm:chMax val="0"/>
          <dgm:bulletEnabled val="1"/>
        </dgm:presLayoutVars>
      </dgm:prSet>
      <dgm:spPr>
        <a:xfrm>
          <a:off x="6978475" y="780126"/>
          <a:ext cx="1914986" cy="698398"/>
        </a:xfrm>
        <a:prstGeom prst="roundRect">
          <a:avLst>
            <a:gd name="adj" fmla="val 10000"/>
          </a:avLst>
        </a:prstGeom>
      </dgm:spPr>
    </dgm:pt>
    <dgm:pt modelId="{F9239D96-8CA7-408D-91E0-A67E5357FAE4}" type="pres">
      <dgm:prSet presAssocID="{E8B6152F-0554-43F3-AC83-F53C0723D306}" presName="sibTrans" presStyleLbl="sibTrans2D1" presStyleIdx="1" presStyleCnt="7"/>
      <dgm:spPr/>
    </dgm:pt>
    <dgm:pt modelId="{FA786435-5BDA-4684-BB54-7B95656F20E7}" type="pres">
      <dgm:prSet presAssocID="{A578735A-C321-4ECB-A7CC-59E397B7FF6E}" presName="child" presStyleLbl="alignAccFollowNode1" presStyleIdx="1" presStyleCnt="7" custScaleX="172278" custScaleY="251320" custLinFactNeighborX="3595" custLinFactNeighborY="91442">
        <dgm:presLayoutVars>
          <dgm:chMax val="0"/>
          <dgm:bulletEnabled val="1"/>
        </dgm:presLayoutVars>
      </dgm:prSet>
      <dgm:spPr/>
    </dgm:pt>
    <dgm:pt modelId="{1106369D-AC48-429C-A774-2B066586DD83}" type="pres">
      <dgm:prSet presAssocID="{2871C587-AE8F-4E82-8A70-33ED0D2EAFE5}" presName="hSp" presStyleCnt="0"/>
      <dgm:spPr/>
    </dgm:pt>
    <dgm:pt modelId="{791F6532-11B6-4D48-B3C8-635EB5B118CF}" type="pres">
      <dgm:prSet presAssocID="{B0A9BD39-3852-4AA0-95E0-1F8D10D09664}" presName="vertFlow" presStyleCnt="0"/>
      <dgm:spPr/>
    </dgm:pt>
    <dgm:pt modelId="{6A573B43-ECFA-4AD0-B55A-E6F5909DF891}" type="pres">
      <dgm:prSet presAssocID="{B0A9BD39-3852-4AA0-95E0-1F8D10D09664}" presName="header" presStyleLbl="node1" presStyleIdx="1" presStyleCnt="4" custScaleX="191836" custScaleY="62370"/>
      <dgm:spPr/>
    </dgm:pt>
    <dgm:pt modelId="{BCB866E4-731F-497F-A084-1A8C0D4C7E1E}" type="pres">
      <dgm:prSet presAssocID="{C644F6C9-75FB-49FC-8861-79FBCE7FC9BA}" presName="parTrans" presStyleLbl="sibTrans2D1" presStyleIdx="2" presStyleCnt="7"/>
      <dgm:spPr/>
    </dgm:pt>
    <dgm:pt modelId="{BC3A0CB3-BB71-43CB-9FFD-97B51A191E5D}" type="pres">
      <dgm:prSet presAssocID="{55365F1A-3DAA-4475-A692-376BA8DFBE77}" presName="child" presStyleLbl="alignAccFollowNode1" presStyleIdx="2" presStyleCnt="7" custScaleX="172278" custScaleY="251320">
        <dgm:presLayoutVars>
          <dgm:chMax val="0"/>
          <dgm:bulletEnabled val="1"/>
        </dgm:presLayoutVars>
      </dgm:prSet>
      <dgm:spPr/>
    </dgm:pt>
    <dgm:pt modelId="{78E7D9EB-9848-479B-8350-1263091EF0BE}" type="pres">
      <dgm:prSet presAssocID="{BFD20A4A-9B10-40DD-80A7-38938962647D}" presName="sibTrans" presStyleLbl="sibTrans2D1" presStyleIdx="3" presStyleCnt="7"/>
      <dgm:spPr/>
    </dgm:pt>
    <dgm:pt modelId="{548F8034-2432-4ECD-B045-38B1189DB2BC}" type="pres">
      <dgm:prSet presAssocID="{CE1A9D21-778A-4C36-BD6D-93FA75B9BAB1}" presName="child" presStyleLbl="alignAccFollowNode1" presStyleIdx="3" presStyleCnt="7" custScaleX="172278" custScaleY="251320" custLinFactNeighborX="27" custLinFactNeighborY="69139">
        <dgm:presLayoutVars>
          <dgm:chMax val="0"/>
          <dgm:bulletEnabled val="1"/>
        </dgm:presLayoutVars>
      </dgm:prSet>
      <dgm:spPr>
        <a:xfrm>
          <a:off x="4690768" y="1643032"/>
          <a:ext cx="1914986" cy="698398"/>
        </a:xfrm>
        <a:prstGeom prst="roundRect">
          <a:avLst>
            <a:gd name="adj" fmla="val 10000"/>
          </a:avLst>
        </a:prstGeom>
      </dgm:spPr>
    </dgm:pt>
    <dgm:pt modelId="{889EEFFF-ED04-4E77-945C-20535119A547}" type="pres">
      <dgm:prSet presAssocID="{383E78F7-B399-431C-B8A1-6F6A103EAC27}" presName="sibTrans" presStyleLbl="sibTrans2D1" presStyleIdx="4" presStyleCnt="7"/>
      <dgm:spPr/>
    </dgm:pt>
    <dgm:pt modelId="{10B379D8-863A-4C75-95DB-94B04045158B}" type="pres">
      <dgm:prSet presAssocID="{A25B0D4A-1465-428B-98EB-C34ED8DA310B}" presName="child" presStyleLbl="alignAccFollowNode1" presStyleIdx="4" presStyleCnt="7" custScaleX="172278" custScaleY="251320" custLinFactY="79042" custLinFactNeighborX="1966" custLinFactNeighborY="100000">
        <dgm:presLayoutVars>
          <dgm:chMax val="0"/>
          <dgm:bulletEnabled val="1"/>
        </dgm:presLayoutVars>
      </dgm:prSet>
      <dgm:spPr/>
    </dgm:pt>
    <dgm:pt modelId="{A5A91C87-E294-4250-9D6D-3F748F8CBCE7}" type="pres">
      <dgm:prSet presAssocID="{B0A9BD39-3852-4AA0-95E0-1F8D10D09664}" presName="hSp" presStyleCnt="0"/>
      <dgm:spPr/>
    </dgm:pt>
    <dgm:pt modelId="{E2D18C85-AD2C-4071-AA54-990404227F21}" type="pres">
      <dgm:prSet presAssocID="{9F2792FD-8BBD-463A-AC4E-B724870FB515}" presName="vertFlow" presStyleCnt="0"/>
      <dgm:spPr/>
    </dgm:pt>
    <dgm:pt modelId="{F8864AE7-38A6-49AB-8F63-37A125A7A42D}" type="pres">
      <dgm:prSet presAssocID="{9F2792FD-8BBD-463A-AC4E-B724870FB515}" presName="header" presStyleLbl="node1" presStyleIdx="2" presStyleCnt="4" custScaleX="191836" custScaleY="62370"/>
      <dgm:spPr>
        <a:xfrm>
          <a:off x="2293761" y="509543"/>
          <a:ext cx="2132387" cy="173321"/>
        </a:xfrm>
        <a:prstGeom prst="roundRect">
          <a:avLst>
            <a:gd name="adj" fmla="val 10000"/>
          </a:avLst>
        </a:prstGeom>
      </dgm:spPr>
    </dgm:pt>
    <dgm:pt modelId="{A50EBB69-4E4B-44A0-BF0D-55C832280EDD}" type="pres">
      <dgm:prSet presAssocID="{9B06F1F4-9001-4EB5-84B1-8F2A4585308A}" presName="parTrans" presStyleLbl="sibTrans2D1" presStyleIdx="5" presStyleCnt="7"/>
      <dgm:spPr/>
    </dgm:pt>
    <dgm:pt modelId="{BD4B5A51-6A2A-4BE0-8DC6-0B2BA382C2D6}" type="pres">
      <dgm:prSet presAssocID="{37AB0F1E-CA2F-4DBC-8ED5-1680BE27326E}" presName="child" presStyleLbl="alignAccFollowNode1" presStyleIdx="5" presStyleCnt="7" custScaleX="172278" custScaleY="251320">
        <dgm:presLayoutVars>
          <dgm:chMax val="0"/>
          <dgm:bulletEnabled val="1"/>
        </dgm:presLayoutVars>
      </dgm:prSet>
      <dgm:spPr>
        <a:xfrm>
          <a:off x="2402461" y="780126"/>
          <a:ext cx="1914986" cy="698398"/>
        </a:xfrm>
        <a:prstGeom prst="roundRect">
          <a:avLst>
            <a:gd name="adj" fmla="val 10000"/>
          </a:avLst>
        </a:prstGeom>
      </dgm:spPr>
    </dgm:pt>
    <dgm:pt modelId="{BD94EF24-0B48-4EB7-9053-0BB7955F3E9E}" type="pres">
      <dgm:prSet presAssocID="{9F2792FD-8BBD-463A-AC4E-B724870FB515}" presName="hSp" presStyleCnt="0"/>
      <dgm:spPr/>
    </dgm:pt>
    <dgm:pt modelId="{9A114DC8-4E60-41CC-916E-E2CBAE3D0FD1}" type="pres">
      <dgm:prSet presAssocID="{DAE9D617-8F6D-4BC3-A08E-5BAFDAC40D4C}" presName="vertFlow" presStyleCnt="0"/>
      <dgm:spPr/>
    </dgm:pt>
    <dgm:pt modelId="{545BA3E5-A56E-4ADB-8AEE-92AC97B23690}" type="pres">
      <dgm:prSet presAssocID="{DAE9D617-8F6D-4BC3-A08E-5BAFDAC40D4C}" presName="header" presStyleLbl="node1" presStyleIdx="3" presStyleCnt="4" custScaleX="191836" custScaleY="62370"/>
      <dgm:spPr/>
    </dgm:pt>
    <dgm:pt modelId="{BC1EDA95-761F-4DFB-A869-AE23D6A78186}" type="pres">
      <dgm:prSet presAssocID="{5CFB0E4F-B6FD-47EB-908A-449F10F249B0}" presName="parTrans" presStyleLbl="sibTrans2D1" presStyleIdx="6" presStyleCnt="7"/>
      <dgm:spPr/>
    </dgm:pt>
    <dgm:pt modelId="{B8C54B50-E569-4784-B476-B0B13CC291E7}" type="pres">
      <dgm:prSet presAssocID="{BD7A0AAB-577E-4459-BA47-E18511E78171}" presName="child" presStyleLbl="alignAccFollowNode1" presStyleIdx="6" presStyleCnt="7" custScaleX="172278" custScaleY="251320">
        <dgm:presLayoutVars>
          <dgm:chMax val="0"/>
          <dgm:bulletEnabled val="1"/>
        </dgm:presLayoutVars>
      </dgm:prSet>
      <dgm:spPr>
        <a:xfrm>
          <a:off x="114455" y="780126"/>
          <a:ext cx="1914986" cy="698398"/>
        </a:xfrm>
        <a:prstGeom prst="roundRect">
          <a:avLst>
            <a:gd name="adj" fmla="val 10000"/>
          </a:avLst>
        </a:prstGeom>
      </dgm:spPr>
    </dgm:pt>
  </dgm:ptLst>
  <dgm:cxnLst>
    <dgm:cxn modelId="{58362904-708A-4BD8-9E99-F7870C1D0181}" type="presOf" srcId="{5CFB0E4F-B6FD-47EB-908A-449F10F249B0}" destId="{BC1EDA95-761F-4DFB-A869-AE23D6A78186}" srcOrd="0" destOrd="0" presId="urn:microsoft.com/office/officeart/2005/8/layout/lProcess1"/>
    <dgm:cxn modelId="{033BA90A-17D4-415C-9D8C-3289C4C079EE}" type="presOf" srcId="{A578735A-C321-4ECB-A7CC-59E397B7FF6E}" destId="{FA786435-5BDA-4684-BB54-7B95656F20E7}" srcOrd="0" destOrd="0" presId="urn:microsoft.com/office/officeart/2005/8/layout/lProcess1"/>
    <dgm:cxn modelId="{F19DFE0D-A17B-4FB4-97F2-F07B5BA06599}" srcId="{9F2792FD-8BBD-463A-AC4E-B724870FB515}" destId="{37AB0F1E-CA2F-4DBC-8ED5-1680BE27326E}" srcOrd="0" destOrd="0" parTransId="{9B06F1F4-9001-4EB5-84B1-8F2A4585308A}" sibTransId="{5ABFE5D9-67C8-4034-86DA-02D68FB763FE}"/>
    <dgm:cxn modelId="{6BC09D16-EACF-4FB6-AD48-52AFCFE19E1F}" type="presOf" srcId="{BD7A0AAB-577E-4459-BA47-E18511E78171}" destId="{B8C54B50-E569-4784-B476-B0B13CC291E7}" srcOrd="0" destOrd="0" presId="urn:microsoft.com/office/officeart/2005/8/layout/lProcess1"/>
    <dgm:cxn modelId="{4AE0FA1C-D158-43FD-B942-71F6AFAD5BB2}" srcId="{20200114-6226-4022-B133-ED9D2D5EF526}" destId="{DAE9D617-8F6D-4BC3-A08E-5BAFDAC40D4C}" srcOrd="3" destOrd="0" parTransId="{CE22CCB0-7FB5-4C43-9EA0-747CEE9CF260}" sibTransId="{FC8714D0-0D9C-40C7-828C-7720E7DC843B}"/>
    <dgm:cxn modelId="{352D061D-E47A-47EE-8A8F-93E14D4C7B62}" srcId="{B0A9BD39-3852-4AA0-95E0-1F8D10D09664}" destId="{55365F1A-3DAA-4475-A692-376BA8DFBE77}" srcOrd="0" destOrd="0" parTransId="{C644F6C9-75FB-49FC-8861-79FBCE7FC9BA}" sibTransId="{BFD20A4A-9B10-40DD-80A7-38938962647D}"/>
    <dgm:cxn modelId="{6FB84D1F-88F5-410E-A922-00790A82A3B6}" srcId="{2871C587-AE8F-4E82-8A70-33ED0D2EAFE5}" destId="{FAC784F6-AE68-41CB-A707-C17CF93DC01B}" srcOrd="0" destOrd="0" parTransId="{B8E56C19-53FA-42D9-B0CE-9ACFC6A5D457}" sibTransId="{E8B6152F-0554-43F3-AC83-F53C0723D306}"/>
    <dgm:cxn modelId="{84A31523-0AEF-4DA9-9A5D-12959F506D5C}" type="presOf" srcId="{B0A9BD39-3852-4AA0-95E0-1F8D10D09664}" destId="{6A573B43-ECFA-4AD0-B55A-E6F5909DF891}" srcOrd="0" destOrd="0" presId="urn:microsoft.com/office/officeart/2005/8/layout/lProcess1"/>
    <dgm:cxn modelId="{27C27026-6ED4-4F59-9AA3-93403D6A06D0}" srcId="{DAE9D617-8F6D-4BC3-A08E-5BAFDAC40D4C}" destId="{BD7A0AAB-577E-4459-BA47-E18511E78171}" srcOrd="0" destOrd="0" parTransId="{5CFB0E4F-B6FD-47EB-908A-449F10F249B0}" sibTransId="{384EA778-C287-483F-A9DA-B651DDAF8276}"/>
    <dgm:cxn modelId="{C1BB332F-2BB3-4375-A0EF-16CE9AE29E51}" type="presOf" srcId="{E8B6152F-0554-43F3-AC83-F53C0723D306}" destId="{F9239D96-8CA7-408D-91E0-A67E5357FAE4}" srcOrd="0" destOrd="0" presId="urn:microsoft.com/office/officeart/2005/8/layout/lProcess1"/>
    <dgm:cxn modelId="{D9F8CC3D-2245-4863-A8B9-94DB6D71D688}" type="presOf" srcId="{CE1A9D21-778A-4C36-BD6D-93FA75B9BAB1}" destId="{548F8034-2432-4ECD-B045-38B1189DB2BC}" srcOrd="0" destOrd="0" presId="urn:microsoft.com/office/officeart/2005/8/layout/lProcess1"/>
    <dgm:cxn modelId="{10C4FE5E-556B-4EDD-A60B-2A71F1194349}" type="presOf" srcId="{55365F1A-3DAA-4475-A692-376BA8DFBE77}" destId="{BC3A0CB3-BB71-43CB-9FFD-97B51A191E5D}" srcOrd="0" destOrd="0" presId="urn:microsoft.com/office/officeart/2005/8/layout/lProcess1"/>
    <dgm:cxn modelId="{9E553461-C3DF-4A6B-A8A1-FC11F3E4A0F5}" type="presOf" srcId="{2871C587-AE8F-4E82-8A70-33ED0D2EAFE5}" destId="{41A6C46F-3961-4D75-81E9-1097E1B437B8}" srcOrd="0" destOrd="0" presId="urn:microsoft.com/office/officeart/2005/8/layout/lProcess1"/>
    <dgm:cxn modelId="{5ABB1362-6DC7-408B-B6B7-BD284935F6B5}" type="presOf" srcId="{DAE9D617-8F6D-4BC3-A08E-5BAFDAC40D4C}" destId="{545BA3E5-A56E-4ADB-8AEE-92AC97B23690}" srcOrd="0" destOrd="0" presId="urn:microsoft.com/office/officeart/2005/8/layout/lProcess1"/>
    <dgm:cxn modelId="{4BEFE063-CA11-496A-9643-2317FC5158E3}" type="presOf" srcId="{383E78F7-B399-431C-B8A1-6F6A103EAC27}" destId="{889EEFFF-ED04-4E77-945C-20535119A547}" srcOrd="0" destOrd="0" presId="urn:microsoft.com/office/officeart/2005/8/layout/lProcess1"/>
    <dgm:cxn modelId="{CA4C5649-38CB-4999-A449-8E516C5E362C}" srcId="{20200114-6226-4022-B133-ED9D2D5EF526}" destId="{B0A9BD39-3852-4AA0-95E0-1F8D10D09664}" srcOrd="1" destOrd="0" parTransId="{96B05912-B273-4369-851D-80BA44BBE570}" sibTransId="{4F1BECC2-DC49-4B50-A1AB-E867EC0FB83F}"/>
    <dgm:cxn modelId="{3CDF7B69-6794-467A-9520-82AA647CD134}" srcId="{2871C587-AE8F-4E82-8A70-33ED0D2EAFE5}" destId="{A578735A-C321-4ECB-A7CC-59E397B7FF6E}" srcOrd="1" destOrd="0" parTransId="{0DB49002-E646-4821-AFEF-84F3CE14CB14}" sibTransId="{3D6BAE14-EA9F-40C2-9F5A-12A163141E93}"/>
    <dgm:cxn modelId="{7D56124D-ABE5-41E5-ADB8-B5DCC158E8D8}" type="presOf" srcId="{9F2792FD-8BBD-463A-AC4E-B724870FB515}" destId="{F8864AE7-38A6-49AB-8F63-37A125A7A42D}" srcOrd="0" destOrd="0" presId="urn:microsoft.com/office/officeart/2005/8/layout/lProcess1"/>
    <dgm:cxn modelId="{D5EF864F-DF14-4788-B45F-6852B37299F3}" type="presOf" srcId="{BFD20A4A-9B10-40DD-80A7-38938962647D}" destId="{78E7D9EB-9848-479B-8350-1263091EF0BE}" srcOrd="0" destOrd="0" presId="urn:microsoft.com/office/officeart/2005/8/layout/lProcess1"/>
    <dgm:cxn modelId="{7E4D2C77-5945-42D8-9476-02B4266EA11E}" type="presOf" srcId="{C644F6C9-75FB-49FC-8861-79FBCE7FC9BA}" destId="{BCB866E4-731F-497F-A084-1A8C0D4C7E1E}" srcOrd="0" destOrd="0" presId="urn:microsoft.com/office/officeart/2005/8/layout/lProcess1"/>
    <dgm:cxn modelId="{1753CD77-9C3D-4BC4-88B9-D763D3A89173}" type="presOf" srcId="{B8E56C19-53FA-42D9-B0CE-9ACFC6A5D457}" destId="{C8055B33-7F12-48BF-AB4A-0450782EF9C6}" srcOrd="0" destOrd="0" presId="urn:microsoft.com/office/officeart/2005/8/layout/lProcess1"/>
    <dgm:cxn modelId="{3031A486-0FC4-4B51-BF6B-F537E232E377}" srcId="{20200114-6226-4022-B133-ED9D2D5EF526}" destId="{9F2792FD-8BBD-463A-AC4E-B724870FB515}" srcOrd="2" destOrd="0" parTransId="{A7F7FE7D-0CA3-4173-AE5D-1A1B8E7EE5D4}" sibTransId="{8605472E-0570-4D1B-BE01-A36812FB57FE}"/>
    <dgm:cxn modelId="{12BADBA6-5E3A-43DD-AB85-E6E6B3C36BFC}" type="presOf" srcId="{20200114-6226-4022-B133-ED9D2D5EF526}" destId="{7FCCC8A5-EFA8-498E-9FE1-F3517C6610DD}" srcOrd="0" destOrd="0" presId="urn:microsoft.com/office/officeart/2005/8/layout/lProcess1"/>
    <dgm:cxn modelId="{8EC6D4CD-D24E-4705-9ACD-CC7302E2C037}" srcId="{B0A9BD39-3852-4AA0-95E0-1F8D10D09664}" destId="{CE1A9D21-778A-4C36-BD6D-93FA75B9BAB1}" srcOrd="1" destOrd="0" parTransId="{C63A1F23-ED68-42D0-862B-F5C8E47E24F5}" sibTransId="{383E78F7-B399-431C-B8A1-6F6A103EAC27}"/>
    <dgm:cxn modelId="{E60515D3-99CE-4982-893F-4556E08AF50F}" type="presOf" srcId="{FAC784F6-AE68-41CB-A707-C17CF93DC01B}" destId="{64E943D4-275C-4A7D-9858-1B749D1E1EBC}" srcOrd="0" destOrd="0" presId="urn:microsoft.com/office/officeart/2005/8/layout/lProcess1"/>
    <dgm:cxn modelId="{03EFB3DE-5F7C-4D75-BC6F-B849A1705C2A}" type="presOf" srcId="{37AB0F1E-CA2F-4DBC-8ED5-1680BE27326E}" destId="{BD4B5A51-6A2A-4BE0-8DC6-0B2BA382C2D6}" srcOrd="0" destOrd="0" presId="urn:microsoft.com/office/officeart/2005/8/layout/lProcess1"/>
    <dgm:cxn modelId="{9F6D68E2-55CA-406C-8C54-5B881F68C217}" type="presOf" srcId="{9B06F1F4-9001-4EB5-84B1-8F2A4585308A}" destId="{A50EBB69-4E4B-44A0-BF0D-55C832280EDD}" srcOrd="0" destOrd="0" presId="urn:microsoft.com/office/officeart/2005/8/layout/lProcess1"/>
    <dgm:cxn modelId="{71DED9E4-656B-4D7E-BD02-F82B6DF989EE}" srcId="{20200114-6226-4022-B133-ED9D2D5EF526}" destId="{2871C587-AE8F-4E82-8A70-33ED0D2EAFE5}" srcOrd="0" destOrd="0" parTransId="{ED948E33-0685-4396-AAF7-9316B5934E8F}" sibTransId="{CB19D6C6-2755-4D2D-B2B6-F3573AE25A4E}"/>
    <dgm:cxn modelId="{12E739E9-8C15-4CC8-B0A5-FD52F3252366}" type="presOf" srcId="{A25B0D4A-1465-428B-98EB-C34ED8DA310B}" destId="{10B379D8-863A-4C75-95DB-94B04045158B}" srcOrd="0" destOrd="0" presId="urn:microsoft.com/office/officeart/2005/8/layout/lProcess1"/>
    <dgm:cxn modelId="{90D1DAF4-DA06-4C25-9166-B10F02322A66}" srcId="{B0A9BD39-3852-4AA0-95E0-1F8D10D09664}" destId="{A25B0D4A-1465-428B-98EB-C34ED8DA310B}" srcOrd="2" destOrd="0" parTransId="{3D479453-0683-41AF-B2DA-77EA5F44D5EB}" sibTransId="{89F1133E-B046-4860-8BCD-4A50C959F7FB}"/>
    <dgm:cxn modelId="{CFC64FC9-328D-4D81-9A9C-8101887AF4CD}" type="presParOf" srcId="{7FCCC8A5-EFA8-498E-9FE1-F3517C6610DD}" destId="{28C6ABD5-8412-4DC5-B895-B91E1DD45D82}" srcOrd="0" destOrd="0" presId="urn:microsoft.com/office/officeart/2005/8/layout/lProcess1"/>
    <dgm:cxn modelId="{305509E4-9438-4E9E-8EB3-833E6FE847A7}" type="presParOf" srcId="{28C6ABD5-8412-4DC5-B895-B91E1DD45D82}" destId="{41A6C46F-3961-4D75-81E9-1097E1B437B8}" srcOrd="0" destOrd="0" presId="urn:microsoft.com/office/officeart/2005/8/layout/lProcess1"/>
    <dgm:cxn modelId="{8549FD54-2FEC-4175-9399-8608B86D3540}" type="presParOf" srcId="{28C6ABD5-8412-4DC5-B895-B91E1DD45D82}" destId="{C8055B33-7F12-48BF-AB4A-0450782EF9C6}" srcOrd="1" destOrd="0" presId="urn:microsoft.com/office/officeart/2005/8/layout/lProcess1"/>
    <dgm:cxn modelId="{FC6DD506-12D1-43D6-9B85-7B9FE5C872C8}" type="presParOf" srcId="{28C6ABD5-8412-4DC5-B895-B91E1DD45D82}" destId="{64E943D4-275C-4A7D-9858-1B749D1E1EBC}" srcOrd="2" destOrd="0" presId="urn:microsoft.com/office/officeart/2005/8/layout/lProcess1"/>
    <dgm:cxn modelId="{222BF3C1-D266-4E3A-A2D5-417E1A5C3B09}" type="presParOf" srcId="{28C6ABD5-8412-4DC5-B895-B91E1DD45D82}" destId="{F9239D96-8CA7-408D-91E0-A67E5357FAE4}" srcOrd="3" destOrd="0" presId="urn:microsoft.com/office/officeart/2005/8/layout/lProcess1"/>
    <dgm:cxn modelId="{4FDE9068-5891-4954-BFEA-2B2FC4999E09}" type="presParOf" srcId="{28C6ABD5-8412-4DC5-B895-B91E1DD45D82}" destId="{FA786435-5BDA-4684-BB54-7B95656F20E7}" srcOrd="4" destOrd="0" presId="urn:microsoft.com/office/officeart/2005/8/layout/lProcess1"/>
    <dgm:cxn modelId="{9A32F747-467E-4FAB-B396-ED4883FFA887}" type="presParOf" srcId="{7FCCC8A5-EFA8-498E-9FE1-F3517C6610DD}" destId="{1106369D-AC48-429C-A774-2B066586DD83}" srcOrd="1" destOrd="0" presId="urn:microsoft.com/office/officeart/2005/8/layout/lProcess1"/>
    <dgm:cxn modelId="{19D84751-6E77-4C77-86B3-A4FF5DF59F9E}" type="presParOf" srcId="{7FCCC8A5-EFA8-498E-9FE1-F3517C6610DD}" destId="{791F6532-11B6-4D48-B3C8-635EB5B118CF}" srcOrd="2" destOrd="0" presId="urn:microsoft.com/office/officeart/2005/8/layout/lProcess1"/>
    <dgm:cxn modelId="{633AA2C1-92E4-4D81-B918-0B8392CB2924}" type="presParOf" srcId="{791F6532-11B6-4D48-B3C8-635EB5B118CF}" destId="{6A573B43-ECFA-4AD0-B55A-E6F5909DF891}" srcOrd="0" destOrd="0" presId="urn:microsoft.com/office/officeart/2005/8/layout/lProcess1"/>
    <dgm:cxn modelId="{6E381027-50D7-4153-8A50-CFE9135FD702}" type="presParOf" srcId="{791F6532-11B6-4D48-B3C8-635EB5B118CF}" destId="{BCB866E4-731F-497F-A084-1A8C0D4C7E1E}" srcOrd="1" destOrd="0" presId="urn:microsoft.com/office/officeart/2005/8/layout/lProcess1"/>
    <dgm:cxn modelId="{143B4B8C-0F7C-4EE0-ADF3-58C80A3BA514}" type="presParOf" srcId="{791F6532-11B6-4D48-B3C8-635EB5B118CF}" destId="{BC3A0CB3-BB71-43CB-9FFD-97B51A191E5D}" srcOrd="2" destOrd="0" presId="urn:microsoft.com/office/officeart/2005/8/layout/lProcess1"/>
    <dgm:cxn modelId="{B98DDAC5-74AF-4098-8DF4-6E890B0538D1}" type="presParOf" srcId="{791F6532-11B6-4D48-B3C8-635EB5B118CF}" destId="{78E7D9EB-9848-479B-8350-1263091EF0BE}" srcOrd="3" destOrd="0" presId="urn:microsoft.com/office/officeart/2005/8/layout/lProcess1"/>
    <dgm:cxn modelId="{0CB3B14B-7ECB-4CC4-8D7F-1F6DA67F536A}" type="presParOf" srcId="{791F6532-11B6-4D48-B3C8-635EB5B118CF}" destId="{548F8034-2432-4ECD-B045-38B1189DB2BC}" srcOrd="4" destOrd="0" presId="urn:microsoft.com/office/officeart/2005/8/layout/lProcess1"/>
    <dgm:cxn modelId="{235FA4E3-BBA9-4A8A-8588-FAF887A51317}" type="presParOf" srcId="{791F6532-11B6-4D48-B3C8-635EB5B118CF}" destId="{889EEFFF-ED04-4E77-945C-20535119A547}" srcOrd="5" destOrd="0" presId="urn:microsoft.com/office/officeart/2005/8/layout/lProcess1"/>
    <dgm:cxn modelId="{20498737-4A63-43D6-B7BB-F4A51F3F3331}" type="presParOf" srcId="{791F6532-11B6-4D48-B3C8-635EB5B118CF}" destId="{10B379D8-863A-4C75-95DB-94B04045158B}" srcOrd="6" destOrd="0" presId="urn:microsoft.com/office/officeart/2005/8/layout/lProcess1"/>
    <dgm:cxn modelId="{101D65B8-2D8E-4486-8B7D-126086CD6E40}" type="presParOf" srcId="{7FCCC8A5-EFA8-498E-9FE1-F3517C6610DD}" destId="{A5A91C87-E294-4250-9D6D-3F748F8CBCE7}" srcOrd="3" destOrd="0" presId="urn:microsoft.com/office/officeart/2005/8/layout/lProcess1"/>
    <dgm:cxn modelId="{26686E2A-00B4-45D6-9EF5-0FCD2EB6A638}" type="presParOf" srcId="{7FCCC8A5-EFA8-498E-9FE1-F3517C6610DD}" destId="{E2D18C85-AD2C-4071-AA54-990404227F21}" srcOrd="4" destOrd="0" presId="urn:microsoft.com/office/officeart/2005/8/layout/lProcess1"/>
    <dgm:cxn modelId="{2EF3D8B2-F0F7-428C-9D8C-617C62B115E3}" type="presParOf" srcId="{E2D18C85-AD2C-4071-AA54-990404227F21}" destId="{F8864AE7-38A6-49AB-8F63-37A125A7A42D}" srcOrd="0" destOrd="0" presId="urn:microsoft.com/office/officeart/2005/8/layout/lProcess1"/>
    <dgm:cxn modelId="{1C8C2271-B2E2-427D-AE83-9FEF08E59D05}" type="presParOf" srcId="{E2D18C85-AD2C-4071-AA54-990404227F21}" destId="{A50EBB69-4E4B-44A0-BF0D-55C832280EDD}" srcOrd="1" destOrd="0" presId="urn:microsoft.com/office/officeart/2005/8/layout/lProcess1"/>
    <dgm:cxn modelId="{8704C9AC-3451-48B5-9040-BF60603796FA}" type="presParOf" srcId="{E2D18C85-AD2C-4071-AA54-990404227F21}" destId="{BD4B5A51-6A2A-4BE0-8DC6-0B2BA382C2D6}" srcOrd="2" destOrd="0" presId="urn:microsoft.com/office/officeart/2005/8/layout/lProcess1"/>
    <dgm:cxn modelId="{EA183CFF-C5EF-49D2-AF0B-8DDB59500D82}" type="presParOf" srcId="{7FCCC8A5-EFA8-498E-9FE1-F3517C6610DD}" destId="{BD94EF24-0B48-4EB7-9053-0BB7955F3E9E}" srcOrd="5" destOrd="0" presId="urn:microsoft.com/office/officeart/2005/8/layout/lProcess1"/>
    <dgm:cxn modelId="{E72D769D-6F13-4E42-9637-40A0F258B43E}" type="presParOf" srcId="{7FCCC8A5-EFA8-498E-9FE1-F3517C6610DD}" destId="{9A114DC8-4E60-41CC-916E-E2CBAE3D0FD1}" srcOrd="6" destOrd="0" presId="urn:microsoft.com/office/officeart/2005/8/layout/lProcess1"/>
    <dgm:cxn modelId="{7D9FD3CD-39C6-4E2F-B788-8807B48FFEB2}" type="presParOf" srcId="{9A114DC8-4E60-41CC-916E-E2CBAE3D0FD1}" destId="{545BA3E5-A56E-4ADB-8AEE-92AC97B23690}" srcOrd="0" destOrd="0" presId="urn:microsoft.com/office/officeart/2005/8/layout/lProcess1"/>
    <dgm:cxn modelId="{53D2E767-B5E0-447D-8C20-9096E5CDE6A2}" type="presParOf" srcId="{9A114DC8-4E60-41CC-916E-E2CBAE3D0FD1}" destId="{BC1EDA95-761F-4DFB-A869-AE23D6A78186}" srcOrd="1" destOrd="0" presId="urn:microsoft.com/office/officeart/2005/8/layout/lProcess1"/>
    <dgm:cxn modelId="{21F0034B-04F9-4ED9-B25A-6F4C8E184B50}" type="presParOf" srcId="{9A114DC8-4E60-41CC-916E-E2CBAE3D0FD1}" destId="{B8C54B50-E569-4784-B476-B0B13CC291E7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B08B1-71C2-4DA3-8F8D-F14E8AFD1D95}">
      <dsp:nvSpPr>
        <dsp:cNvPr id="0" name=""/>
        <dsp:cNvSpPr/>
      </dsp:nvSpPr>
      <dsp:spPr>
        <a:xfrm rot="5400000">
          <a:off x="2974280" y="103474"/>
          <a:ext cx="1585546" cy="1379425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rcRect/>
          <a:stretch>
            <a:fillRect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200" kern="1200">
            <a:solidFill>
              <a:sysClr val="window" lastClr="FFFFFF"/>
            </a:solidFill>
            <a:latin typeface="Calibri"/>
            <a:ea typeface="+mn-ea"/>
            <a:cs typeface="Arial" panose="020B0604020202020204" pitchFamily="34" charset="0"/>
          </a:endParaRPr>
        </a:p>
      </dsp:txBody>
      <dsp:txXfrm rot="-5400000">
        <a:off x="3292300" y="247495"/>
        <a:ext cx="949505" cy="1091384"/>
      </dsp:txXfrm>
    </dsp:sp>
    <dsp:sp modelId="{09D57E49-FE9A-449A-9724-08D0D44CE7AD}">
      <dsp:nvSpPr>
        <dsp:cNvPr id="0" name=""/>
        <dsp:cNvSpPr/>
      </dsp:nvSpPr>
      <dsp:spPr>
        <a:xfrm>
          <a:off x="4498624" y="317523"/>
          <a:ext cx="1769469" cy="951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3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Arial" panose="020B0604020202020204" pitchFamily="34" charset="0"/>
          </a:endParaRPr>
        </a:p>
      </dsp:txBody>
      <dsp:txXfrm>
        <a:off x="4498624" y="317523"/>
        <a:ext cx="1769469" cy="951327"/>
      </dsp:txXfrm>
    </dsp:sp>
    <dsp:sp modelId="{F230CB49-E09A-4455-BAD1-19272EFF1D4A}">
      <dsp:nvSpPr>
        <dsp:cNvPr id="0" name=""/>
        <dsp:cNvSpPr/>
      </dsp:nvSpPr>
      <dsp:spPr>
        <a:xfrm rot="5400000">
          <a:off x="1484500" y="103474"/>
          <a:ext cx="1585546" cy="1379425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2">
            <a:duotone>
              <a:schemeClr val="accent1">
                <a:hueOff val="69857"/>
                <a:satOff val="-1251"/>
                <a:lumOff val="5317"/>
                <a:alphaOff val="0"/>
                <a:shade val="20000"/>
                <a:satMod val="200000"/>
              </a:schemeClr>
              <a:schemeClr val="accent1">
                <a:hueOff val="69857"/>
                <a:satOff val="-1251"/>
                <a:lumOff val="5317"/>
                <a:alphaOff val="0"/>
                <a:tint val="12000"/>
                <a:satMod val="190000"/>
              </a:schemeClr>
            </a:duotone>
          </a:blip>
          <a:srcRect/>
          <a:stretch>
            <a:fillRect l="-2000" r="-2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3600" kern="1200">
            <a:solidFill>
              <a:sysClr val="window" lastClr="FFFFFF"/>
            </a:solidFill>
            <a:latin typeface="Calibri"/>
            <a:ea typeface="+mn-ea"/>
            <a:cs typeface="Arial" panose="020B0604020202020204" pitchFamily="34" charset="0"/>
          </a:endParaRPr>
        </a:p>
      </dsp:txBody>
      <dsp:txXfrm rot="-5400000">
        <a:off x="1802520" y="247495"/>
        <a:ext cx="949505" cy="1091384"/>
      </dsp:txXfrm>
    </dsp:sp>
    <dsp:sp modelId="{8E19E5EE-DE76-46B2-87CF-4CB870D55F87}">
      <dsp:nvSpPr>
        <dsp:cNvPr id="0" name=""/>
        <dsp:cNvSpPr/>
      </dsp:nvSpPr>
      <dsp:spPr>
        <a:xfrm rot="5400000">
          <a:off x="2226536" y="1449285"/>
          <a:ext cx="1585546" cy="1379425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3">
            <a:duotone>
              <a:schemeClr val="accent1">
                <a:hueOff val="139713"/>
                <a:satOff val="-2502"/>
                <a:lumOff val="10634"/>
                <a:alphaOff val="0"/>
                <a:shade val="20000"/>
                <a:satMod val="200000"/>
              </a:schemeClr>
              <a:schemeClr val="accent1">
                <a:hueOff val="139713"/>
                <a:satOff val="-2502"/>
                <a:lumOff val="10634"/>
                <a:alphaOff val="0"/>
                <a:tint val="12000"/>
                <a:satMod val="190000"/>
              </a:schemeClr>
            </a:duotone>
          </a:blip>
          <a:srcRect/>
          <a:stretch>
            <a:fillRect l="-3000" r="-3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200" kern="1200">
            <a:solidFill>
              <a:sysClr val="window" lastClr="FFFFFF"/>
            </a:solidFill>
            <a:latin typeface="Calibri"/>
            <a:ea typeface="+mn-ea"/>
            <a:cs typeface="Arial" panose="020B0604020202020204" pitchFamily="34" charset="0"/>
          </a:endParaRPr>
        </a:p>
      </dsp:txBody>
      <dsp:txXfrm rot="-5400000">
        <a:off x="2544556" y="1593306"/>
        <a:ext cx="949505" cy="1091384"/>
      </dsp:txXfrm>
    </dsp:sp>
    <dsp:sp modelId="{74173516-0517-44EF-9213-470582EBAC0A}">
      <dsp:nvSpPr>
        <dsp:cNvPr id="0" name=""/>
        <dsp:cNvSpPr/>
      </dsp:nvSpPr>
      <dsp:spPr>
        <a:xfrm>
          <a:off x="560127" y="1663334"/>
          <a:ext cx="1712389" cy="951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3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Arial" panose="020B0604020202020204" pitchFamily="34" charset="0"/>
          </a:endParaRPr>
        </a:p>
      </dsp:txBody>
      <dsp:txXfrm>
        <a:off x="560127" y="1663334"/>
        <a:ext cx="1712389" cy="951327"/>
      </dsp:txXfrm>
    </dsp:sp>
    <dsp:sp modelId="{0FBF5667-31FB-410B-809A-7EF121090D90}">
      <dsp:nvSpPr>
        <dsp:cNvPr id="0" name=""/>
        <dsp:cNvSpPr/>
      </dsp:nvSpPr>
      <dsp:spPr>
        <a:xfrm rot="5400000">
          <a:off x="3716315" y="1449285"/>
          <a:ext cx="1585546" cy="1379425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4">
            <a:duotone>
              <a:schemeClr val="accent1">
                <a:hueOff val="209570"/>
                <a:satOff val="-3754"/>
                <a:lumOff val="15951"/>
                <a:alphaOff val="0"/>
                <a:shade val="20000"/>
                <a:satMod val="200000"/>
              </a:schemeClr>
              <a:schemeClr val="accent1">
                <a:hueOff val="209570"/>
                <a:satOff val="-3754"/>
                <a:lumOff val="15951"/>
                <a:alphaOff val="0"/>
                <a:tint val="12000"/>
                <a:satMod val="190000"/>
              </a:schemeClr>
            </a:duotone>
          </a:blip>
          <a:srcRect/>
          <a:stretch>
            <a:fillRect l="-5000" r="-5000"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3600" kern="1200">
            <a:solidFill>
              <a:sysClr val="window" lastClr="FFFFFF"/>
            </a:solidFill>
            <a:latin typeface="Calibri"/>
            <a:ea typeface="+mn-ea"/>
            <a:cs typeface="Arial" panose="020B0604020202020204" pitchFamily="34" charset="0"/>
          </a:endParaRPr>
        </a:p>
      </dsp:txBody>
      <dsp:txXfrm rot="-5400000">
        <a:off x="4034335" y="1593306"/>
        <a:ext cx="949505" cy="1091384"/>
      </dsp:txXfrm>
    </dsp:sp>
    <dsp:sp modelId="{AB5B30C5-23E7-4C16-B31E-B988E81B4740}">
      <dsp:nvSpPr>
        <dsp:cNvPr id="0" name=""/>
        <dsp:cNvSpPr/>
      </dsp:nvSpPr>
      <dsp:spPr>
        <a:xfrm rot="5400000">
          <a:off x="721264" y="1407712"/>
          <a:ext cx="1585546" cy="1379425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5">
            <a:duotone>
              <a:schemeClr val="accent1">
                <a:hueOff val="279426"/>
                <a:satOff val="-5005"/>
                <a:lumOff val="21268"/>
                <a:alphaOff val="0"/>
                <a:shade val="20000"/>
                <a:satMod val="200000"/>
              </a:schemeClr>
              <a:schemeClr val="accent1">
                <a:hueOff val="279426"/>
                <a:satOff val="-5005"/>
                <a:lumOff val="21268"/>
                <a:alphaOff val="0"/>
                <a:tint val="12000"/>
                <a:satMod val="190000"/>
              </a:schemeClr>
            </a:duotone>
          </a:blip>
          <a:srcRect/>
          <a:stretch>
            <a:fillRect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200" kern="1200">
            <a:solidFill>
              <a:sysClr val="window" lastClr="FFFFFF"/>
            </a:solidFill>
            <a:latin typeface="Calibri"/>
            <a:ea typeface="+mn-ea"/>
            <a:cs typeface="Arial" panose="020B0604020202020204" pitchFamily="34" charset="0"/>
          </a:endParaRPr>
        </a:p>
      </dsp:txBody>
      <dsp:txXfrm rot="-5400000">
        <a:off x="1039284" y="1551733"/>
        <a:ext cx="949505" cy="1091384"/>
      </dsp:txXfrm>
    </dsp:sp>
    <dsp:sp modelId="{B4228D31-CE0F-4910-836A-8E18D4F2FFCC}">
      <dsp:nvSpPr>
        <dsp:cNvPr id="0" name=""/>
        <dsp:cNvSpPr/>
      </dsp:nvSpPr>
      <dsp:spPr>
        <a:xfrm>
          <a:off x="4498624" y="3009146"/>
          <a:ext cx="1769469" cy="951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3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Arial" panose="020B0604020202020204" pitchFamily="34" charset="0"/>
          </a:endParaRPr>
        </a:p>
      </dsp:txBody>
      <dsp:txXfrm>
        <a:off x="4498624" y="3009146"/>
        <a:ext cx="1769469" cy="951327"/>
      </dsp:txXfrm>
    </dsp:sp>
    <dsp:sp modelId="{9EB6FECC-2D09-42C9-A873-66D4BD44FA6A}">
      <dsp:nvSpPr>
        <dsp:cNvPr id="0" name=""/>
        <dsp:cNvSpPr/>
      </dsp:nvSpPr>
      <dsp:spPr>
        <a:xfrm rot="5400000">
          <a:off x="1484500" y="2795097"/>
          <a:ext cx="1585546" cy="137942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3600" kern="1200">
            <a:solidFill>
              <a:sysClr val="window" lastClr="FFFFFF"/>
            </a:solidFill>
            <a:latin typeface="Calibri"/>
            <a:ea typeface="+mn-ea"/>
            <a:cs typeface="Arial" panose="020B0604020202020204" pitchFamily="34" charset="0"/>
          </a:endParaRPr>
        </a:p>
      </dsp:txBody>
      <dsp:txXfrm rot="-5400000">
        <a:off x="1802520" y="2939118"/>
        <a:ext cx="949505" cy="10913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A0BEA-1ADB-4F0A-B73B-391C100E4A1A}">
      <dsp:nvSpPr>
        <dsp:cNvPr id="0" name=""/>
        <dsp:cNvSpPr/>
      </dsp:nvSpPr>
      <dsp:spPr>
        <a:xfrm>
          <a:off x="4872759" y="3305080"/>
          <a:ext cx="3325309" cy="1507760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e-IL" sz="1600" b="0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e-IL" sz="1600" b="0" kern="1200" dirty="0"/>
        </a:p>
      </dsp:txBody>
      <dsp:txXfrm>
        <a:off x="5903473" y="3715141"/>
        <a:ext cx="2261474" cy="1064578"/>
      </dsp:txXfrm>
    </dsp:sp>
    <dsp:sp modelId="{39391ABE-9759-456A-91C3-01D60C6A2B91}">
      <dsp:nvSpPr>
        <dsp:cNvPr id="0" name=""/>
        <dsp:cNvSpPr/>
      </dsp:nvSpPr>
      <dsp:spPr>
        <a:xfrm>
          <a:off x="0" y="3305080"/>
          <a:ext cx="3019438" cy="1507760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r" defTabSz="466725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e-IL" sz="1050" b="0" kern="1200" dirty="0"/>
        </a:p>
      </dsp:txBody>
      <dsp:txXfrm>
        <a:off x="33121" y="3715141"/>
        <a:ext cx="2047365" cy="1064578"/>
      </dsp:txXfrm>
    </dsp:sp>
    <dsp:sp modelId="{F2B72C28-7EF0-48A2-AFFE-C51188A8D071}">
      <dsp:nvSpPr>
        <dsp:cNvPr id="0" name=""/>
        <dsp:cNvSpPr/>
      </dsp:nvSpPr>
      <dsp:spPr>
        <a:xfrm>
          <a:off x="4915750" y="-6225"/>
          <a:ext cx="3282318" cy="1777332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e-IL" sz="2000" b="0" kern="1200" dirty="0"/>
        </a:p>
      </dsp:txBody>
      <dsp:txXfrm>
        <a:off x="5939487" y="32817"/>
        <a:ext cx="2219539" cy="1254915"/>
      </dsp:txXfrm>
    </dsp:sp>
    <dsp:sp modelId="{EB57E9EB-ADCC-4A50-A2BD-089DC6F09E16}">
      <dsp:nvSpPr>
        <dsp:cNvPr id="0" name=""/>
        <dsp:cNvSpPr/>
      </dsp:nvSpPr>
      <dsp:spPr>
        <a:xfrm>
          <a:off x="0" y="101089"/>
          <a:ext cx="3156278" cy="1507760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r" defTabSz="466725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e-IL" sz="1050" b="0" kern="1200" dirty="0"/>
        </a:p>
        <a:p>
          <a:pPr marL="57150" lvl="1" indent="-57150" algn="r" defTabSz="466725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e-IL" sz="1050" b="0" kern="1200" dirty="0"/>
        </a:p>
      </dsp:txBody>
      <dsp:txXfrm>
        <a:off x="33121" y="134210"/>
        <a:ext cx="2143153" cy="1064578"/>
      </dsp:txXfrm>
    </dsp:sp>
    <dsp:sp modelId="{D02B44FB-0841-4BD1-B7C0-F924F30C9A55}">
      <dsp:nvSpPr>
        <dsp:cNvPr id="0" name=""/>
        <dsp:cNvSpPr/>
      </dsp:nvSpPr>
      <dsp:spPr>
        <a:xfrm>
          <a:off x="1983676" y="378018"/>
          <a:ext cx="2040188" cy="2040188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b="0" kern="1200" dirty="0"/>
            <a:t>מפעילי השירותים</a:t>
          </a:r>
        </a:p>
      </dsp:txBody>
      <dsp:txXfrm>
        <a:off x="2581233" y="975575"/>
        <a:ext cx="1442631" cy="1442631"/>
      </dsp:txXfrm>
    </dsp:sp>
    <dsp:sp modelId="{DC6F38FB-AA72-4138-9AC6-F230B9B18C51}">
      <dsp:nvSpPr>
        <dsp:cNvPr id="0" name=""/>
        <dsp:cNvSpPr/>
      </dsp:nvSpPr>
      <dsp:spPr>
        <a:xfrm rot="5400000">
          <a:off x="4045183" y="392014"/>
          <a:ext cx="2040188" cy="2040188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b="0" kern="1200" dirty="0"/>
            <a:t>מקבלי השירותים</a:t>
          </a:r>
        </a:p>
      </dsp:txBody>
      <dsp:txXfrm rot="-5400000">
        <a:off x="4045183" y="989571"/>
        <a:ext cx="1442631" cy="1442631"/>
      </dsp:txXfrm>
    </dsp:sp>
    <dsp:sp modelId="{483B74C4-D5E5-4646-9A0D-10E6404FE9AD}">
      <dsp:nvSpPr>
        <dsp:cNvPr id="0" name=""/>
        <dsp:cNvSpPr/>
      </dsp:nvSpPr>
      <dsp:spPr>
        <a:xfrm rot="10800000">
          <a:off x="4056404" y="2414247"/>
          <a:ext cx="2040188" cy="2040188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800" b="0" kern="1200"/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b="0" kern="1200"/>
            <a:t>מזמיני השירות</a:t>
          </a:r>
        </a:p>
      </dsp:txBody>
      <dsp:txXfrm rot="10800000">
        <a:off x="4056404" y="2414247"/>
        <a:ext cx="1442631" cy="1442631"/>
      </dsp:txXfrm>
    </dsp:sp>
    <dsp:sp modelId="{C76BD06A-6F82-4FC2-831B-AC083C6FF636}">
      <dsp:nvSpPr>
        <dsp:cNvPr id="0" name=""/>
        <dsp:cNvSpPr/>
      </dsp:nvSpPr>
      <dsp:spPr>
        <a:xfrm rot="16200000">
          <a:off x="2011728" y="2436689"/>
          <a:ext cx="2040188" cy="2040188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b="0" kern="1200"/>
            <a:t>נותני שירותים שותפים ומשלימים</a:t>
          </a:r>
        </a:p>
      </dsp:txBody>
      <dsp:txXfrm rot="5400000">
        <a:off x="2609285" y="2436689"/>
        <a:ext cx="1442631" cy="1442631"/>
      </dsp:txXfrm>
    </dsp:sp>
    <dsp:sp modelId="{3124FFA8-E503-426F-826A-03DA8AC9F3DE}">
      <dsp:nvSpPr>
        <dsp:cNvPr id="0" name=""/>
        <dsp:cNvSpPr/>
      </dsp:nvSpPr>
      <dsp:spPr>
        <a:xfrm>
          <a:off x="3746831" y="1965514"/>
          <a:ext cx="704406" cy="612527"/>
        </a:xfrm>
        <a:prstGeom prst="circular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21F71-5D42-4270-894E-1A9194280D3B}">
      <dsp:nvSpPr>
        <dsp:cNvPr id="0" name=""/>
        <dsp:cNvSpPr/>
      </dsp:nvSpPr>
      <dsp:spPr>
        <a:xfrm rot="10800000">
          <a:off x="3746831" y="2201101"/>
          <a:ext cx="704406" cy="612527"/>
        </a:xfrm>
        <a:prstGeom prst="circular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6C46F-3961-4D75-81E9-1097E1B437B8}">
      <dsp:nvSpPr>
        <dsp:cNvPr id="0" name=""/>
        <dsp:cNvSpPr/>
      </dsp:nvSpPr>
      <dsp:spPr>
        <a:xfrm>
          <a:off x="6869774" y="509543"/>
          <a:ext cx="2132387" cy="173321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b="1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שלב מקדמי</a:t>
          </a:r>
        </a:p>
      </dsp:txBody>
      <dsp:txXfrm>
        <a:off x="6874850" y="514619"/>
        <a:ext cx="2122235" cy="163169"/>
      </dsp:txXfrm>
    </dsp:sp>
    <dsp:sp modelId="{C8055B33-7F12-48BF-AB4A-0450782EF9C6}">
      <dsp:nvSpPr>
        <dsp:cNvPr id="0" name=""/>
        <dsp:cNvSpPr/>
      </dsp:nvSpPr>
      <dsp:spPr>
        <a:xfrm rot="5400000">
          <a:off x="7911652" y="707179"/>
          <a:ext cx="48631" cy="4863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E943D4-275C-4A7D-9858-1B749D1E1EBC}">
      <dsp:nvSpPr>
        <dsp:cNvPr id="0" name=""/>
        <dsp:cNvSpPr/>
      </dsp:nvSpPr>
      <dsp:spPr>
        <a:xfrm>
          <a:off x="6978475" y="780126"/>
          <a:ext cx="1914986" cy="698398"/>
        </a:xfrm>
        <a:prstGeom prst="roundRect">
          <a:avLst>
            <a:gd name="adj" fmla="val 10000"/>
          </a:avLst>
        </a:prstGeom>
        <a:solidFill>
          <a:srgbClr val="5B9BD5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solidFill>
                <a:sysClr val="windowText" lastClr="000000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(אסטרטגיה שיתוף)</a:t>
          </a:r>
          <a:r>
            <a:rPr lang="en-US" sz="1800" b="1" kern="1200" dirty="0">
              <a:solidFill>
                <a:sysClr val="windowText" lastClr="000000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 </a:t>
          </a:r>
          <a:r>
            <a:rPr lang="he-IL" sz="1800" b="1" kern="1200" dirty="0">
              <a:solidFill>
                <a:sysClr val="windowText" lastClr="000000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ומתווה שלב מיפוי מידע</a:t>
          </a:r>
        </a:p>
      </dsp:txBody>
      <dsp:txXfrm>
        <a:off x="6998930" y="800581"/>
        <a:ext cx="1874076" cy="657488"/>
      </dsp:txXfrm>
    </dsp:sp>
    <dsp:sp modelId="{F9239D96-8CA7-408D-91E0-A67E5357FAE4}">
      <dsp:nvSpPr>
        <dsp:cNvPr id="0" name=""/>
        <dsp:cNvSpPr/>
      </dsp:nvSpPr>
      <dsp:spPr>
        <a:xfrm rot="5244809">
          <a:off x="7887069" y="1547309"/>
          <a:ext cx="137759" cy="4863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86435-5BDA-4684-BB54-7B95656F20E7}">
      <dsp:nvSpPr>
        <dsp:cNvPr id="0" name=""/>
        <dsp:cNvSpPr/>
      </dsp:nvSpPr>
      <dsp:spPr>
        <a:xfrm>
          <a:off x="7018435" y="1664725"/>
          <a:ext cx="1914986" cy="698398"/>
        </a:xfrm>
        <a:prstGeom prst="roundRect">
          <a:avLst>
            <a:gd name="adj" fmla="val 10000"/>
          </a:avLst>
        </a:prstGeom>
        <a:solidFill>
          <a:srgbClr val="5B9BD5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solidFill>
                <a:sysClr val="windowText" lastClr="000000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הכנת קו מנחה לשלב מיפוי מידע</a:t>
          </a:r>
          <a:r>
            <a:rPr lang="he-IL" sz="1200" b="1" kern="1200" dirty="0">
              <a:solidFill>
                <a:sysClr val="windowText" lastClr="000000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 </a:t>
          </a:r>
        </a:p>
      </dsp:txBody>
      <dsp:txXfrm>
        <a:off x="7038890" y="1685180"/>
        <a:ext cx="1874076" cy="657488"/>
      </dsp:txXfrm>
    </dsp:sp>
    <dsp:sp modelId="{6A573B43-ECFA-4AD0-B55A-E6F5909DF891}">
      <dsp:nvSpPr>
        <dsp:cNvPr id="0" name=""/>
        <dsp:cNvSpPr/>
      </dsp:nvSpPr>
      <dsp:spPr>
        <a:xfrm>
          <a:off x="4581768" y="509543"/>
          <a:ext cx="2132387" cy="173321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b="1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מיפוי מידע</a:t>
          </a:r>
        </a:p>
      </dsp:txBody>
      <dsp:txXfrm>
        <a:off x="4586844" y="514619"/>
        <a:ext cx="2122235" cy="163169"/>
      </dsp:txXfrm>
    </dsp:sp>
    <dsp:sp modelId="{BCB866E4-731F-497F-A084-1A8C0D4C7E1E}">
      <dsp:nvSpPr>
        <dsp:cNvPr id="0" name=""/>
        <dsp:cNvSpPr/>
      </dsp:nvSpPr>
      <dsp:spPr>
        <a:xfrm rot="5400000">
          <a:off x="5623646" y="707179"/>
          <a:ext cx="48631" cy="4863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3A0CB3-BB71-43CB-9FFD-97B51A191E5D}">
      <dsp:nvSpPr>
        <dsp:cNvPr id="0" name=""/>
        <dsp:cNvSpPr/>
      </dsp:nvSpPr>
      <dsp:spPr>
        <a:xfrm>
          <a:off x="4690468" y="780126"/>
          <a:ext cx="1914986" cy="698398"/>
        </a:xfrm>
        <a:prstGeom prst="roundRect">
          <a:avLst>
            <a:gd name="adj" fmla="val 10000"/>
          </a:avLst>
        </a:prstGeom>
        <a:solidFill>
          <a:srgbClr val="7030A0">
            <a:alpha val="5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קבוצות מיקוד/ ראיונות</a:t>
          </a:r>
        </a:p>
      </dsp:txBody>
      <dsp:txXfrm>
        <a:off x="4710923" y="800581"/>
        <a:ext cx="1874076" cy="657488"/>
      </dsp:txXfrm>
    </dsp:sp>
    <dsp:sp modelId="{78E7D9EB-9848-479B-8350-1263091EF0BE}">
      <dsp:nvSpPr>
        <dsp:cNvPr id="0" name=""/>
        <dsp:cNvSpPr/>
      </dsp:nvSpPr>
      <dsp:spPr>
        <a:xfrm rot="5398804">
          <a:off x="5590173" y="1536463"/>
          <a:ext cx="115877" cy="4863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F8034-2432-4ECD-B045-38B1189DB2BC}">
      <dsp:nvSpPr>
        <dsp:cNvPr id="0" name=""/>
        <dsp:cNvSpPr/>
      </dsp:nvSpPr>
      <dsp:spPr>
        <a:xfrm>
          <a:off x="4690768" y="1643032"/>
          <a:ext cx="1914986" cy="698398"/>
        </a:xfrm>
        <a:prstGeom prst="roundRect">
          <a:avLst>
            <a:gd name="adj" fmla="val 10000"/>
          </a:avLst>
        </a:prstGeom>
        <a:solidFill>
          <a:srgbClr val="7030A0">
            <a:alpha val="5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סקר מקוון</a:t>
          </a:r>
        </a:p>
      </dsp:txBody>
      <dsp:txXfrm>
        <a:off x="4711223" y="1663487"/>
        <a:ext cx="1874076" cy="657488"/>
      </dsp:txXfrm>
    </dsp:sp>
    <dsp:sp modelId="{889EEFFF-ED04-4E77-945C-20535119A547}">
      <dsp:nvSpPr>
        <dsp:cNvPr id="0" name=""/>
        <dsp:cNvSpPr/>
      </dsp:nvSpPr>
      <dsp:spPr>
        <a:xfrm rot="5329128">
          <a:off x="5509852" y="2490580"/>
          <a:ext cx="298372" cy="4863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B379D8-863A-4C75-95DB-94B04045158B}">
      <dsp:nvSpPr>
        <dsp:cNvPr id="0" name=""/>
        <dsp:cNvSpPr/>
      </dsp:nvSpPr>
      <dsp:spPr>
        <a:xfrm>
          <a:off x="4712321" y="2688360"/>
          <a:ext cx="1914986" cy="698398"/>
        </a:xfrm>
        <a:prstGeom prst="roundRect">
          <a:avLst>
            <a:gd name="adj" fmla="val 10000"/>
          </a:avLst>
        </a:prstGeom>
        <a:solidFill>
          <a:srgbClr val="5B9BD5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הכנת קו מנחה ותכנון שלב היוועצות על מודלים</a:t>
          </a:r>
        </a:p>
      </dsp:txBody>
      <dsp:txXfrm>
        <a:off x="4732776" y="2708815"/>
        <a:ext cx="1874076" cy="657488"/>
      </dsp:txXfrm>
    </dsp:sp>
    <dsp:sp modelId="{F8864AE7-38A6-49AB-8F63-37A125A7A42D}">
      <dsp:nvSpPr>
        <dsp:cNvPr id="0" name=""/>
        <dsp:cNvSpPr/>
      </dsp:nvSpPr>
      <dsp:spPr>
        <a:xfrm>
          <a:off x="2293761" y="509543"/>
          <a:ext cx="2132387" cy="173321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b="1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היוועצות על מודלים</a:t>
          </a:r>
        </a:p>
      </dsp:txBody>
      <dsp:txXfrm>
        <a:off x="2298837" y="514619"/>
        <a:ext cx="2122235" cy="163169"/>
      </dsp:txXfrm>
    </dsp:sp>
    <dsp:sp modelId="{A50EBB69-4E4B-44A0-BF0D-55C832280EDD}">
      <dsp:nvSpPr>
        <dsp:cNvPr id="0" name=""/>
        <dsp:cNvSpPr/>
      </dsp:nvSpPr>
      <dsp:spPr>
        <a:xfrm rot="5400000">
          <a:off x="3335639" y="707179"/>
          <a:ext cx="48631" cy="4863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B5A51-6A2A-4BE0-8DC6-0B2BA382C2D6}">
      <dsp:nvSpPr>
        <dsp:cNvPr id="0" name=""/>
        <dsp:cNvSpPr/>
      </dsp:nvSpPr>
      <dsp:spPr>
        <a:xfrm>
          <a:off x="2402461" y="780126"/>
          <a:ext cx="1914986" cy="698398"/>
        </a:xfrm>
        <a:prstGeom prst="roundRect">
          <a:avLst>
            <a:gd name="adj" fmla="val 10000"/>
          </a:avLst>
        </a:prstGeom>
        <a:solidFill>
          <a:srgbClr val="7030A0">
            <a:alpha val="5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מפגש בעלי עניין</a:t>
          </a:r>
        </a:p>
      </dsp:txBody>
      <dsp:txXfrm>
        <a:off x="2422916" y="800581"/>
        <a:ext cx="1874076" cy="657488"/>
      </dsp:txXfrm>
    </dsp:sp>
    <dsp:sp modelId="{545BA3E5-A56E-4ADB-8AEE-92AC97B23690}">
      <dsp:nvSpPr>
        <dsp:cNvPr id="0" name=""/>
        <dsp:cNvSpPr/>
      </dsp:nvSpPr>
      <dsp:spPr>
        <a:xfrm>
          <a:off x="5755" y="509543"/>
          <a:ext cx="2132387" cy="173321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b="1" u="sng" kern="1200" dirty="0">
              <a:solidFill>
                <a:sysClr val="windowText" lastClr="000000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משוב על עקרונות המכרז</a:t>
          </a:r>
        </a:p>
      </dsp:txBody>
      <dsp:txXfrm>
        <a:off x="10831" y="514619"/>
        <a:ext cx="2122235" cy="163169"/>
      </dsp:txXfrm>
    </dsp:sp>
    <dsp:sp modelId="{BC1EDA95-761F-4DFB-A869-AE23D6A78186}">
      <dsp:nvSpPr>
        <dsp:cNvPr id="0" name=""/>
        <dsp:cNvSpPr/>
      </dsp:nvSpPr>
      <dsp:spPr>
        <a:xfrm rot="5400000">
          <a:off x="1047633" y="707179"/>
          <a:ext cx="48631" cy="4863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C54B50-E569-4784-B476-B0B13CC291E7}">
      <dsp:nvSpPr>
        <dsp:cNvPr id="0" name=""/>
        <dsp:cNvSpPr/>
      </dsp:nvSpPr>
      <dsp:spPr>
        <a:xfrm>
          <a:off x="114455" y="780126"/>
          <a:ext cx="1914986" cy="698398"/>
        </a:xfrm>
        <a:prstGeom prst="roundRect">
          <a:avLst>
            <a:gd name="adj" fmla="val 10000"/>
          </a:avLst>
        </a:prstGeom>
        <a:solidFill>
          <a:srgbClr val="7030A0">
            <a:alpha val="5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שימוע ציבורי</a:t>
          </a:r>
        </a:p>
      </dsp:txBody>
      <dsp:txXfrm>
        <a:off x="134910" y="800581"/>
        <a:ext cx="1874076" cy="6574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70DB2-B515-F942-9D50-B1796949991B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B8958-3EF0-EB49-B7D3-BECC858B7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63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הנחייה- לא יותר מדקה.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B8958-3EF0-EB49-B7D3-BECC858B74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4816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AB03D-E9DE-9346-BF1E-5118D5B58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1E9F4-B84E-2748-8ABF-967EB7F9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EA646-E5A7-2D40-8B88-DBACAF6E3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40431-804A-944F-9ECD-3DC785455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42E23-AD5D-4743-B030-4A89A93C8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3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0E42B-BB8F-1544-BBD2-F201357A9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D27F7A-BD3C-CE42-8D6B-CAAF43B62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CE3F1-A59B-B740-B1B2-D707AC4D2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4BACB-B50B-2D4A-A5BF-3807E8403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9D97D-B441-3E4D-AB22-77B778926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5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F28B74-FD29-5E40-BBBE-64640CA701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E5E53-2850-8042-97A9-AFFE2526F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70C5D-3E18-0149-A583-77EB40A90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7A959-0D1F-2F49-B12D-DD5D6BCAF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1E290-BC12-4548-B30B-C5593887D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62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AB03D-E9DE-9346-BF1E-5118D5B58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1E9F4-B84E-2748-8ABF-967EB7F9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EA646-E5A7-2D40-8B88-DBACAF6E3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40431-804A-944F-9ECD-3DC785455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42E23-AD5D-4743-B030-4A89A93C8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3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FC0D8-1321-254D-8386-85ED67157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50EA0-70F4-CD45-B812-00997F086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6E5B9-7A8C-E44D-B2B5-4CB9F2B01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479E3-0BC3-044F-86FF-73402785B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C9062-06CF-B340-9B0B-5DA12B35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73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59E3E-2ADD-EC40-8422-D97185AA7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20E93-E14D-CF4C-BA46-7BC39F27C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F6257-C319-0C49-A5BE-8EEF317C1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09162-57C2-F542-A305-B0CE02C6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300F1-D27D-324A-93E0-46E89AE40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02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7914F-6504-384C-AB30-63A5D7207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F1DF3-2019-4749-86C5-59A3770E8F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2DFB38-422B-6046-BF7F-D305FBFAF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7F6AA-6848-2746-9039-57500BDDB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CA4B-49A0-3747-AA85-116C58C9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0AEBF-D4ED-274E-A5B2-8868AC00D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37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B6203-6D09-E54D-A577-B58FAD65B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4818F-5452-3448-A8C1-568B29BA4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AE34A-706F-544B-B07C-1D81F7470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6350FE-EFB2-C94F-AE81-EF09AE6DD5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CD3FD1-B793-304C-A556-09B492DBF7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249E77-FE38-FD41-B2EC-52837B32E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1A249-6813-8D4B-B2D3-2A32C9D71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B0EADD-78F8-3746-AFF7-8B01308A0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69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BB401-6F2D-E64C-B782-9195C669A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2151FD-C74E-A845-91B2-F79DDA927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DC4ED5-DF0F-A849-A109-B64845BE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FE1B10-10D8-EC4F-9A68-A096406F4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36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B0973E-C85A-A641-AE58-D05D99F6F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90E7A2-5E3B-4D45-886B-EEF6F513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C4A80B-997D-B14B-BF50-E0EB5DEC6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78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6FFC4-2C28-DD4E-802C-C4CE42E5A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9D427-D1FA-844E-A389-439C2DF00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A4497-97C8-2040-941C-9A5936910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EC86A-3DA8-6F44-B4BD-6C0606002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DDA66-EECA-C948-A42C-925D47484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B6BD3-0909-B647-9F7B-090131545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9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FC0D8-1321-254D-8386-85ED67157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50EA0-70F4-CD45-B812-00997F086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6E5B9-7A8C-E44D-B2B5-4CB9F2B01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479E3-0BC3-044F-86FF-73402785B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C9062-06CF-B340-9B0B-5DA12B35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123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2079C-B835-DB40-B417-7D99BEFD7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DC9E42-3470-0843-B30C-3853F196F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8A4A2-842B-1244-8876-003EA9441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48B4F-C492-EE48-9F7F-F86D51401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4DB637-74EF-DB41-AE92-85D5C661F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50549-864F-5B4F-A93B-62FD31B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847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0E42B-BB8F-1544-BBD2-F201357A9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D27F7A-BD3C-CE42-8D6B-CAAF43B62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CE3F1-A59B-B740-B1B2-D707AC4D2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4BACB-B50B-2D4A-A5BF-3807E8403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9D97D-B441-3E4D-AB22-77B778926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291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F28B74-FD29-5E40-BBBE-64640CA701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E5E53-2850-8042-97A9-AFFE2526F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70C5D-3E18-0149-A583-77EB40A90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7A959-0D1F-2F49-B12D-DD5D6BCAF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1E290-BC12-4548-B30B-C5593887D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9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59E3E-2ADD-EC40-8422-D97185AA7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20E93-E14D-CF4C-BA46-7BC39F27C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F6257-C319-0C49-A5BE-8EEF317C1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09162-57C2-F542-A305-B0CE02C6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300F1-D27D-324A-93E0-46E89AE40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8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7914F-6504-384C-AB30-63A5D7207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F1DF3-2019-4749-86C5-59A3770E8F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2DFB38-422B-6046-BF7F-D305FBFAF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7F6AA-6848-2746-9039-57500BDDB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CA4B-49A0-3747-AA85-116C58C9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0AEBF-D4ED-274E-A5B2-8868AC00D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4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B6203-6D09-E54D-A577-B58FAD65B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4818F-5452-3448-A8C1-568B29BA4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AE34A-706F-544B-B07C-1D81F7470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6350FE-EFB2-C94F-AE81-EF09AE6DD5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CD3FD1-B793-304C-A556-09B492DBF7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249E77-FE38-FD41-B2EC-52837B32E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1A249-6813-8D4B-B2D3-2A32C9D71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B0EADD-78F8-3746-AFF7-8B01308A0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9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BB401-6F2D-E64C-B782-9195C669A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2151FD-C74E-A845-91B2-F79DDA927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DC4ED5-DF0F-A849-A109-B64845BE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FE1B10-10D8-EC4F-9A68-A096406F4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5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B0973E-C85A-A641-AE58-D05D99F6F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90E7A2-5E3B-4D45-886B-EEF6F513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C4A80B-997D-B14B-BF50-E0EB5DEC6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6FFC4-2C28-DD4E-802C-C4CE42E5A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9D427-D1FA-844E-A389-439C2DF00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A4497-97C8-2040-941C-9A5936910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EC86A-3DA8-6F44-B4BD-6C0606002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DDA66-EECA-C948-A42C-925D47484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B6BD3-0909-B647-9F7B-090131545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4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2079C-B835-DB40-B417-7D99BEFD7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DC9E42-3470-0843-B30C-3853F196F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8A4A2-842B-1244-8876-003EA9441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48B4F-C492-EE48-9F7F-F86D51401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4DB637-74EF-DB41-AE92-85D5C661F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50549-864F-5B4F-A93B-62FD31B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5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5E67F8-DC08-6D4F-9C4C-AEB1C08BB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48F1E-B467-7542-9500-4DC78353A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DE178-8557-7C4C-B426-F992FFFDDD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469BA-AA59-EE49-9D95-E17144F46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8C103-6FBA-014F-BE00-F6D5C9C162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3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5E67F8-DC08-6D4F-9C4C-AEB1C08BB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48F1E-B467-7542-9500-4DC78353A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DE178-8557-7C4C-B426-F992FFFDDD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F0AE4-A8E7-2E4B-9770-2F6CD4E61F2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469BA-AA59-EE49-9D95-E17144F46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8C103-6FBA-014F-BE00-F6D5C9C162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CB26A-92A1-0045-80BE-22683EAD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0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12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11" Type="http://schemas.openxmlformats.org/officeDocument/2006/relationships/diagramQuickStyle" Target="../diagrams/quickStyle1.xml"/><Relationship Id="rId5" Type="http://schemas.openxmlformats.org/officeDocument/2006/relationships/image" Target="../media/image7.png"/><Relationship Id="rId10" Type="http://schemas.openxmlformats.org/officeDocument/2006/relationships/diagramLayout" Target="../diagrams/layout1.xml"/><Relationship Id="rId4" Type="http://schemas.openxmlformats.org/officeDocument/2006/relationships/image" Target="../media/image6.png"/><Relationship Id="rId9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svg"/><Relationship Id="rId3" Type="http://schemas.openxmlformats.org/officeDocument/2006/relationships/image" Target="../media/image6.png"/><Relationship Id="rId7" Type="http://schemas.openxmlformats.org/officeDocument/2006/relationships/image" Target="../media/image4.svg"/><Relationship Id="rId12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11" Type="http://schemas.openxmlformats.org/officeDocument/2006/relationships/image" Target="../media/image17.svg"/><Relationship Id="rId5" Type="http://schemas.openxmlformats.org/officeDocument/2006/relationships/image" Target="../media/image8.png"/><Relationship Id="rId15" Type="http://schemas.openxmlformats.org/officeDocument/2006/relationships/image" Target="../media/image21.svg"/><Relationship Id="rId10" Type="http://schemas.openxmlformats.org/officeDocument/2006/relationships/image" Target="../media/image16.png"/><Relationship Id="rId4" Type="http://schemas.openxmlformats.org/officeDocument/2006/relationships/image" Target="../media/image7.png"/><Relationship Id="rId9" Type="http://schemas.openxmlformats.org/officeDocument/2006/relationships/image" Target="../media/image15.svg"/><Relationship Id="rId1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image" Target="../media/image6.png"/><Relationship Id="rId7" Type="http://schemas.openxmlformats.org/officeDocument/2006/relationships/image" Target="../media/image4.svg"/><Relationship Id="rId12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11" Type="http://schemas.openxmlformats.org/officeDocument/2006/relationships/diagramColors" Target="../diagrams/colors2.xml"/><Relationship Id="rId5" Type="http://schemas.openxmlformats.org/officeDocument/2006/relationships/image" Target="../media/image8.png"/><Relationship Id="rId10" Type="http://schemas.openxmlformats.org/officeDocument/2006/relationships/diagramQuickStyle" Target="../diagrams/quickStyle2.xml"/><Relationship Id="rId4" Type="http://schemas.openxmlformats.org/officeDocument/2006/relationships/image" Target="../media/image7.png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image" Target="../media/image6.png"/><Relationship Id="rId7" Type="http://schemas.openxmlformats.org/officeDocument/2006/relationships/image" Target="../media/image4.svg"/><Relationship Id="rId12" Type="http://schemas.microsoft.com/office/2007/relationships/diagramDrawing" Target="../diagrams/drawing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11" Type="http://schemas.openxmlformats.org/officeDocument/2006/relationships/diagramColors" Target="../diagrams/colors3.xml"/><Relationship Id="rId5" Type="http://schemas.openxmlformats.org/officeDocument/2006/relationships/image" Target="../media/image8.png"/><Relationship Id="rId10" Type="http://schemas.openxmlformats.org/officeDocument/2006/relationships/diagramQuickStyle" Target="../diagrams/quickStyle3.xml"/><Relationship Id="rId4" Type="http://schemas.openxmlformats.org/officeDocument/2006/relationships/image" Target="../media/image7.png"/><Relationship Id="rId9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6.pn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11" Type="http://schemas.openxmlformats.org/officeDocument/2006/relationships/image" Target="../media/image19.svg"/><Relationship Id="rId5" Type="http://schemas.openxmlformats.org/officeDocument/2006/relationships/image" Target="../media/image8.png"/><Relationship Id="rId10" Type="http://schemas.openxmlformats.org/officeDocument/2006/relationships/image" Target="../media/image18.png"/><Relationship Id="rId4" Type="http://schemas.openxmlformats.org/officeDocument/2006/relationships/image" Target="../media/image7.png"/><Relationship Id="rId9" Type="http://schemas.openxmlformats.org/officeDocument/2006/relationships/image" Target="../media/image21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56F37B8-29AE-D047-B3D8-C69E714A4A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22860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4E2371-2D55-6E4D-BC07-C6018F4178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91200"/>
            <a:ext cx="12192000" cy="1066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0796AA5-9473-4001-800A-8AA62491211E}"/>
              </a:ext>
            </a:extLst>
          </p:cNvPr>
          <p:cNvSpPr/>
          <p:nvPr/>
        </p:nvSpPr>
        <p:spPr>
          <a:xfrm>
            <a:off x="2222205" y="2383286"/>
            <a:ext cx="6257928" cy="514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800" b="0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היכרות עם היועצים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40F748E-CEF6-4ABE-93FD-C79BC1B6579E}"/>
              </a:ext>
            </a:extLst>
          </p:cNvPr>
          <p:cNvGrpSpPr/>
          <p:nvPr/>
        </p:nvGrpSpPr>
        <p:grpSpPr>
          <a:xfrm>
            <a:off x="1279048" y="3216355"/>
            <a:ext cx="6567891" cy="1461813"/>
            <a:chOff x="928057" y="2982448"/>
            <a:chExt cx="5519004" cy="289406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5576661-8235-44C5-8B79-05A7C54BA8A4}"/>
                </a:ext>
              </a:extLst>
            </p:cNvPr>
            <p:cNvGrpSpPr/>
            <p:nvPr/>
          </p:nvGrpSpPr>
          <p:grpSpPr>
            <a:xfrm>
              <a:off x="928057" y="2994649"/>
              <a:ext cx="5400000" cy="0"/>
              <a:chOff x="2910390" y="1494322"/>
              <a:chExt cx="2815500" cy="0"/>
            </a:xfrm>
          </p:grpSpPr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158D4F65-257B-4687-88E4-EB840A4D05A3}"/>
                  </a:ext>
                </a:extLst>
              </p:cNvPr>
              <p:cNvCxnSpPr/>
              <p:nvPr/>
            </p:nvCxnSpPr>
            <p:spPr>
              <a:xfrm>
                <a:off x="2910390" y="1494322"/>
                <a:ext cx="360000" cy="0"/>
              </a:xfrm>
              <a:prstGeom prst="line">
                <a:avLst/>
              </a:prstGeom>
              <a:ln w="19050">
                <a:solidFill>
                  <a:srgbClr val="5785B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1F074F83-6259-4D17-B267-BE35441A314E}"/>
                  </a:ext>
                </a:extLst>
              </p:cNvPr>
              <p:cNvCxnSpPr/>
              <p:nvPr/>
            </p:nvCxnSpPr>
            <p:spPr>
              <a:xfrm>
                <a:off x="3270390" y="1494322"/>
                <a:ext cx="360000" cy="0"/>
              </a:xfrm>
              <a:prstGeom prst="line">
                <a:avLst/>
              </a:prstGeom>
              <a:ln w="19050">
                <a:solidFill>
                  <a:srgbClr val="415BA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83FCBB1-599E-417E-B933-DF6CAAF2CA21}"/>
                  </a:ext>
                </a:extLst>
              </p:cNvPr>
              <p:cNvCxnSpPr/>
              <p:nvPr/>
            </p:nvCxnSpPr>
            <p:spPr>
              <a:xfrm>
                <a:off x="3624765" y="1494322"/>
                <a:ext cx="360000" cy="0"/>
              </a:xfrm>
              <a:prstGeom prst="line">
                <a:avLst/>
              </a:prstGeom>
              <a:ln w="19050">
                <a:solidFill>
                  <a:srgbClr val="443F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B57E7E7-A369-4027-81AC-515635359842}"/>
                  </a:ext>
                </a:extLst>
              </p:cNvPr>
              <p:cNvCxnSpPr/>
              <p:nvPr/>
            </p:nvCxnSpPr>
            <p:spPr>
              <a:xfrm>
                <a:off x="3975240" y="1494322"/>
                <a:ext cx="360000" cy="0"/>
              </a:xfrm>
              <a:prstGeom prst="line">
                <a:avLst/>
              </a:prstGeom>
              <a:ln w="19050">
                <a:solidFill>
                  <a:srgbClr val="4B3F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C610B49A-E245-4867-9505-FAE84385A5FC}"/>
                  </a:ext>
                </a:extLst>
              </p:cNvPr>
              <p:cNvCxnSpPr/>
              <p:nvPr/>
            </p:nvCxnSpPr>
            <p:spPr>
              <a:xfrm>
                <a:off x="4310565" y="1494322"/>
                <a:ext cx="360000" cy="0"/>
              </a:xfrm>
              <a:prstGeom prst="line">
                <a:avLst/>
              </a:prstGeom>
              <a:ln w="19050">
                <a:solidFill>
                  <a:srgbClr val="623D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595954DF-4BA2-4316-8CC6-3CFA3F97ADE2}"/>
                  </a:ext>
                </a:extLst>
              </p:cNvPr>
              <p:cNvCxnSpPr/>
              <p:nvPr/>
            </p:nvCxnSpPr>
            <p:spPr>
              <a:xfrm>
                <a:off x="4661040" y="1494322"/>
                <a:ext cx="360000" cy="0"/>
              </a:xfrm>
              <a:prstGeom prst="line">
                <a:avLst/>
              </a:prstGeom>
              <a:ln w="19050">
                <a:solidFill>
                  <a:srgbClr val="6F3C7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3D52803-0067-4803-909C-1FE45C50F752}"/>
                  </a:ext>
                </a:extLst>
              </p:cNvPr>
              <p:cNvCxnSpPr/>
              <p:nvPr/>
            </p:nvCxnSpPr>
            <p:spPr>
              <a:xfrm>
                <a:off x="5015415" y="1494322"/>
                <a:ext cx="360000" cy="0"/>
              </a:xfrm>
              <a:prstGeom prst="line">
                <a:avLst/>
              </a:prstGeom>
              <a:ln w="19050">
                <a:solidFill>
                  <a:srgbClr val="7F3C7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932F947-10BA-42AE-9B65-AD1204D7C12A}"/>
                  </a:ext>
                </a:extLst>
              </p:cNvPr>
              <p:cNvCxnSpPr/>
              <p:nvPr/>
            </p:nvCxnSpPr>
            <p:spPr>
              <a:xfrm>
                <a:off x="5365890" y="1494322"/>
                <a:ext cx="360000" cy="0"/>
              </a:xfrm>
              <a:prstGeom prst="line">
                <a:avLst/>
              </a:prstGeom>
              <a:ln w="19050">
                <a:solidFill>
                  <a:srgbClr val="903B6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AA16FCC-4045-41C4-A885-3A3B5FB35343}"/>
                </a:ext>
              </a:extLst>
            </p:cNvPr>
            <p:cNvGrpSpPr/>
            <p:nvPr/>
          </p:nvGrpSpPr>
          <p:grpSpPr>
            <a:xfrm rot="16200000">
              <a:off x="-441569" y="4356848"/>
              <a:ext cx="2880000" cy="131199"/>
              <a:chOff x="2910390" y="1494322"/>
              <a:chExt cx="2815500" cy="0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6494506D-20BE-4A8B-A95C-579F3F6DFB48}"/>
                  </a:ext>
                </a:extLst>
              </p:cNvPr>
              <p:cNvCxnSpPr/>
              <p:nvPr/>
            </p:nvCxnSpPr>
            <p:spPr>
              <a:xfrm>
                <a:off x="2910390" y="1494322"/>
                <a:ext cx="360000" cy="0"/>
              </a:xfrm>
              <a:prstGeom prst="line">
                <a:avLst/>
              </a:prstGeom>
              <a:ln w="19050">
                <a:solidFill>
                  <a:srgbClr val="5785B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1F7103D5-C4D3-4847-A416-DDA48859C40D}"/>
                  </a:ext>
                </a:extLst>
              </p:cNvPr>
              <p:cNvCxnSpPr/>
              <p:nvPr/>
            </p:nvCxnSpPr>
            <p:spPr>
              <a:xfrm>
                <a:off x="3270390" y="1494322"/>
                <a:ext cx="360000" cy="0"/>
              </a:xfrm>
              <a:prstGeom prst="line">
                <a:avLst/>
              </a:prstGeom>
              <a:ln w="19050">
                <a:solidFill>
                  <a:srgbClr val="415BA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59062AB7-A428-42DF-9CF2-127C883CB396}"/>
                  </a:ext>
                </a:extLst>
              </p:cNvPr>
              <p:cNvCxnSpPr/>
              <p:nvPr/>
            </p:nvCxnSpPr>
            <p:spPr>
              <a:xfrm>
                <a:off x="3624765" y="1494322"/>
                <a:ext cx="360000" cy="0"/>
              </a:xfrm>
              <a:prstGeom prst="line">
                <a:avLst/>
              </a:prstGeom>
              <a:ln w="19050">
                <a:solidFill>
                  <a:srgbClr val="443F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0BCF673-3231-49D4-802D-1B1529887A33}"/>
                  </a:ext>
                </a:extLst>
              </p:cNvPr>
              <p:cNvCxnSpPr/>
              <p:nvPr/>
            </p:nvCxnSpPr>
            <p:spPr>
              <a:xfrm>
                <a:off x="3975240" y="1494322"/>
                <a:ext cx="360000" cy="0"/>
              </a:xfrm>
              <a:prstGeom prst="line">
                <a:avLst/>
              </a:prstGeom>
              <a:ln w="19050">
                <a:solidFill>
                  <a:srgbClr val="4B3F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02BA51B-233B-433D-8E34-746E56635744}"/>
                  </a:ext>
                </a:extLst>
              </p:cNvPr>
              <p:cNvCxnSpPr/>
              <p:nvPr/>
            </p:nvCxnSpPr>
            <p:spPr>
              <a:xfrm>
                <a:off x="4310565" y="1494322"/>
                <a:ext cx="360000" cy="0"/>
              </a:xfrm>
              <a:prstGeom prst="line">
                <a:avLst/>
              </a:prstGeom>
              <a:ln w="19050">
                <a:solidFill>
                  <a:srgbClr val="623D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FBF4C4C-3FDD-4D57-ACB8-B13F47BF3B98}"/>
                  </a:ext>
                </a:extLst>
              </p:cNvPr>
              <p:cNvCxnSpPr/>
              <p:nvPr/>
            </p:nvCxnSpPr>
            <p:spPr>
              <a:xfrm>
                <a:off x="4661040" y="1494322"/>
                <a:ext cx="360000" cy="0"/>
              </a:xfrm>
              <a:prstGeom prst="line">
                <a:avLst/>
              </a:prstGeom>
              <a:ln w="19050">
                <a:solidFill>
                  <a:srgbClr val="6F3C7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B90464B-CF9C-4AE1-AAB6-E87BB04BC40E}"/>
                  </a:ext>
                </a:extLst>
              </p:cNvPr>
              <p:cNvCxnSpPr/>
              <p:nvPr/>
            </p:nvCxnSpPr>
            <p:spPr>
              <a:xfrm>
                <a:off x="5015415" y="1494322"/>
                <a:ext cx="360000" cy="0"/>
              </a:xfrm>
              <a:prstGeom prst="line">
                <a:avLst/>
              </a:prstGeom>
              <a:ln w="19050">
                <a:solidFill>
                  <a:srgbClr val="7F3C7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2A0A1DC-ABAF-4D0F-89CE-3024389FFFF0}"/>
                  </a:ext>
                </a:extLst>
              </p:cNvPr>
              <p:cNvCxnSpPr/>
              <p:nvPr/>
            </p:nvCxnSpPr>
            <p:spPr>
              <a:xfrm>
                <a:off x="5365890" y="1494322"/>
                <a:ext cx="360000" cy="0"/>
              </a:xfrm>
              <a:prstGeom prst="line">
                <a:avLst/>
              </a:prstGeom>
              <a:ln w="19050">
                <a:solidFill>
                  <a:srgbClr val="903B6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771F8F1-AFC5-42A4-B47B-04E1164E9CC8}"/>
                </a:ext>
              </a:extLst>
            </p:cNvPr>
            <p:cNvGrpSpPr/>
            <p:nvPr/>
          </p:nvGrpSpPr>
          <p:grpSpPr>
            <a:xfrm>
              <a:off x="928057" y="5876512"/>
              <a:ext cx="5400000" cy="0"/>
              <a:chOff x="2910390" y="1494322"/>
              <a:chExt cx="2815500" cy="0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BF333A4A-E63D-4B14-98D0-8F014B9B5178}"/>
                  </a:ext>
                </a:extLst>
              </p:cNvPr>
              <p:cNvCxnSpPr/>
              <p:nvPr/>
            </p:nvCxnSpPr>
            <p:spPr>
              <a:xfrm>
                <a:off x="2910390" y="1494322"/>
                <a:ext cx="360000" cy="0"/>
              </a:xfrm>
              <a:prstGeom prst="line">
                <a:avLst/>
              </a:prstGeom>
              <a:ln w="19050">
                <a:solidFill>
                  <a:srgbClr val="5785B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50BD201-2F4B-48C1-9965-9D064610096B}"/>
                  </a:ext>
                </a:extLst>
              </p:cNvPr>
              <p:cNvCxnSpPr/>
              <p:nvPr/>
            </p:nvCxnSpPr>
            <p:spPr>
              <a:xfrm>
                <a:off x="3270390" y="1494322"/>
                <a:ext cx="360000" cy="0"/>
              </a:xfrm>
              <a:prstGeom prst="line">
                <a:avLst/>
              </a:prstGeom>
              <a:ln w="19050">
                <a:solidFill>
                  <a:srgbClr val="415BA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30D1648B-528A-40DB-AF73-95CD48548901}"/>
                  </a:ext>
                </a:extLst>
              </p:cNvPr>
              <p:cNvCxnSpPr/>
              <p:nvPr/>
            </p:nvCxnSpPr>
            <p:spPr>
              <a:xfrm>
                <a:off x="3624765" y="1494322"/>
                <a:ext cx="360000" cy="0"/>
              </a:xfrm>
              <a:prstGeom prst="line">
                <a:avLst/>
              </a:prstGeom>
              <a:ln w="19050">
                <a:solidFill>
                  <a:srgbClr val="443F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0DF9C3EC-82F4-45DC-BAF9-2EA9356E0476}"/>
                  </a:ext>
                </a:extLst>
              </p:cNvPr>
              <p:cNvCxnSpPr/>
              <p:nvPr/>
            </p:nvCxnSpPr>
            <p:spPr>
              <a:xfrm>
                <a:off x="3975240" y="1494322"/>
                <a:ext cx="360000" cy="0"/>
              </a:xfrm>
              <a:prstGeom prst="line">
                <a:avLst/>
              </a:prstGeom>
              <a:ln w="19050">
                <a:solidFill>
                  <a:srgbClr val="4B3F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2BC64F77-1DAE-49A4-8277-F7B0C03699BE}"/>
                  </a:ext>
                </a:extLst>
              </p:cNvPr>
              <p:cNvCxnSpPr/>
              <p:nvPr/>
            </p:nvCxnSpPr>
            <p:spPr>
              <a:xfrm>
                <a:off x="4310565" y="1494322"/>
                <a:ext cx="360000" cy="0"/>
              </a:xfrm>
              <a:prstGeom prst="line">
                <a:avLst/>
              </a:prstGeom>
              <a:ln w="19050">
                <a:solidFill>
                  <a:srgbClr val="623D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265F82C9-19BF-4636-935A-98F8DB6CEFB7}"/>
                  </a:ext>
                </a:extLst>
              </p:cNvPr>
              <p:cNvCxnSpPr/>
              <p:nvPr/>
            </p:nvCxnSpPr>
            <p:spPr>
              <a:xfrm>
                <a:off x="4661040" y="1494322"/>
                <a:ext cx="360000" cy="0"/>
              </a:xfrm>
              <a:prstGeom prst="line">
                <a:avLst/>
              </a:prstGeom>
              <a:ln w="19050">
                <a:solidFill>
                  <a:srgbClr val="6F3C7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FE723C0-23B5-4E5F-B9BA-F3FA1CF76F2A}"/>
                  </a:ext>
                </a:extLst>
              </p:cNvPr>
              <p:cNvCxnSpPr/>
              <p:nvPr/>
            </p:nvCxnSpPr>
            <p:spPr>
              <a:xfrm>
                <a:off x="5015415" y="1494322"/>
                <a:ext cx="360000" cy="0"/>
              </a:xfrm>
              <a:prstGeom prst="line">
                <a:avLst/>
              </a:prstGeom>
              <a:ln w="19050">
                <a:solidFill>
                  <a:srgbClr val="7F3C7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8AD31C7B-6736-453C-B76E-07E842692026}"/>
                  </a:ext>
                </a:extLst>
              </p:cNvPr>
              <p:cNvCxnSpPr/>
              <p:nvPr/>
            </p:nvCxnSpPr>
            <p:spPr>
              <a:xfrm>
                <a:off x="5365890" y="1494322"/>
                <a:ext cx="360000" cy="0"/>
              </a:xfrm>
              <a:prstGeom prst="line">
                <a:avLst/>
              </a:prstGeom>
              <a:ln w="19050">
                <a:solidFill>
                  <a:srgbClr val="903B6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5A5ACE5-0D57-4F67-9D15-CAE4B01EDADC}"/>
                </a:ext>
              </a:extLst>
            </p:cNvPr>
            <p:cNvGrpSpPr/>
            <p:nvPr/>
          </p:nvGrpSpPr>
          <p:grpSpPr>
            <a:xfrm rot="16200000">
              <a:off x="4941462" y="4370913"/>
              <a:ext cx="2880000" cy="131199"/>
              <a:chOff x="2910390" y="1494322"/>
              <a:chExt cx="2815500" cy="0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A1D40C6-C796-4C87-B025-E93AFC8E77D8}"/>
                  </a:ext>
                </a:extLst>
              </p:cNvPr>
              <p:cNvCxnSpPr/>
              <p:nvPr/>
            </p:nvCxnSpPr>
            <p:spPr>
              <a:xfrm>
                <a:off x="2910390" y="1494322"/>
                <a:ext cx="360000" cy="0"/>
              </a:xfrm>
              <a:prstGeom prst="line">
                <a:avLst/>
              </a:prstGeom>
              <a:ln w="19050">
                <a:solidFill>
                  <a:srgbClr val="5785B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26B92642-62D0-428D-B739-9DBB6C35C6EC}"/>
                  </a:ext>
                </a:extLst>
              </p:cNvPr>
              <p:cNvCxnSpPr/>
              <p:nvPr/>
            </p:nvCxnSpPr>
            <p:spPr>
              <a:xfrm>
                <a:off x="3270390" y="1494322"/>
                <a:ext cx="360000" cy="0"/>
              </a:xfrm>
              <a:prstGeom prst="line">
                <a:avLst/>
              </a:prstGeom>
              <a:ln w="19050">
                <a:solidFill>
                  <a:srgbClr val="415BA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D3D71E21-F525-49F3-BBD5-86F6BB9A59B0}"/>
                  </a:ext>
                </a:extLst>
              </p:cNvPr>
              <p:cNvCxnSpPr/>
              <p:nvPr/>
            </p:nvCxnSpPr>
            <p:spPr>
              <a:xfrm>
                <a:off x="3624765" y="1494322"/>
                <a:ext cx="360000" cy="0"/>
              </a:xfrm>
              <a:prstGeom prst="line">
                <a:avLst/>
              </a:prstGeom>
              <a:ln w="19050">
                <a:solidFill>
                  <a:srgbClr val="443F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74305F6B-F1A4-46B2-B699-BA2E4FA4DE02}"/>
                  </a:ext>
                </a:extLst>
              </p:cNvPr>
              <p:cNvCxnSpPr/>
              <p:nvPr/>
            </p:nvCxnSpPr>
            <p:spPr>
              <a:xfrm>
                <a:off x="3975240" y="1494322"/>
                <a:ext cx="360000" cy="0"/>
              </a:xfrm>
              <a:prstGeom prst="line">
                <a:avLst/>
              </a:prstGeom>
              <a:ln w="19050">
                <a:solidFill>
                  <a:srgbClr val="4B3F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3E999933-F3AA-4607-8101-684C096DF10F}"/>
                  </a:ext>
                </a:extLst>
              </p:cNvPr>
              <p:cNvCxnSpPr/>
              <p:nvPr/>
            </p:nvCxnSpPr>
            <p:spPr>
              <a:xfrm>
                <a:off x="4310565" y="1494322"/>
                <a:ext cx="360000" cy="0"/>
              </a:xfrm>
              <a:prstGeom prst="line">
                <a:avLst/>
              </a:prstGeom>
              <a:ln w="19050">
                <a:solidFill>
                  <a:srgbClr val="623D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380BF8A8-9CF1-474D-9331-62A2FD67F09C}"/>
                  </a:ext>
                </a:extLst>
              </p:cNvPr>
              <p:cNvCxnSpPr/>
              <p:nvPr/>
            </p:nvCxnSpPr>
            <p:spPr>
              <a:xfrm>
                <a:off x="4661040" y="1494322"/>
                <a:ext cx="360000" cy="0"/>
              </a:xfrm>
              <a:prstGeom prst="line">
                <a:avLst/>
              </a:prstGeom>
              <a:ln w="19050">
                <a:solidFill>
                  <a:srgbClr val="6F3C7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6054441A-A42B-40CF-8E80-01E7AB7D71E0}"/>
                  </a:ext>
                </a:extLst>
              </p:cNvPr>
              <p:cNvCxnSpPr/>
              <p:nvPr/>
            </p:nvCxnSpPr>
            <p:spPr>
              <a:xfrm>
                <a:off x="5015415" y="1494322"/>
                <a:ext cx="360000" cy="0"/>
              </a:xfrm>
              <a:prstGeom prst="line">
                <a:avLst/>
              </a:prstGeom>
              <a:ln w="19050">
                <a:solidFill>
                  <a:srgbClr val="7F3C7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B6DA4C82-A8A7-4A5D-821E-571F52397B26}"/>
                  </a:ext>
                </a:extLst>
              </p:cNvPr>
              <p:cNvCxnSpPr/>
              <p:nvPr/>
            </p:nvCxnSpPr>
            <p:spPr>
              <a:xfrm>
                <a:off x="5365890" y="1494322"/>
                <a:ext cx="360000" cy="0"/>
              </a:xfrm>
              <a:prstGeom prst="line">
                <a:avLst/>
              </a:prstGeom>
              <a:ln w="19050">
                <a:solidFill>
                  <a:srgbClr val="903B6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9BB2BC97-37C6-4FBA-A4CB-3223C2BF928C}"/>
              </a:ext>
            </a:extLst>
          </p:cNvPr>
          <p:cNvSpPr/>
          <p:nvPr/>
        </p:nvSpPr>
        <p:spPr>
          <a:xfrm>
            <a:off x="1284731" y="3223458"/>
            <a:ext cx="6391565" cy="1454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813C74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שם הגוף המייעץ 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813C74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Matrix P</a:t>
            </a:r>
            <a:r>
              <a:rPr kumimoji="0" lang="en-GB" sz="2400" b="0" i="0" u="none" strike="noStrike" kern="1200" cap="none" spc="0" normalizeH="0" baseline="50000" noProof="0" dirty="0">
                <a:ln>
                  <a:noFill/>
                </a:ln>
                <a:solidFill>
                  <a:srgbClr val="813C74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2</a:t>
            </a:r>
            <a:endParaRPr kumimoji="0" lang="he-IL" sz="2400" b="0" i="0" u="none" strike="noStrike" kern="1200" cap="none" spc="0" normalizeH="0" baseline="50000" noProof="0" dirty="0">
              <a:ln>
                <a:noFill/>
              </a:ln>
              <a:solidFill>
                <a:srgbClr val="813C74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srgbClr val="813C74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813C74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עולם תוכן הייעוץ: שיתוף ציבור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Graphic 3" descr="Group">
            <a:extLst>
              <a:ext uri="{FF2B5EF4-FFF2-40B4-BE49-F238E27FC236}">
                <a16:creationId xmlns:a16="http://schemas.microsoft.com/office/drawing/2014/main" id="{D3B17A9F-2CD1-47C5-A7E4-857759C39E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85644" y="3193729"/>
            <a:ext cx="1477334" cy="147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182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86">
            <a:extLst>
              <a:ext uri="{FF2B5EF4-FFF2-40B4-BE49-F238E27FC236}">
                <a16:creationId xmlns:a16="http://schemas.microsoft.com/office/drawing/2014/main" id="{6CBEBB67-C8A5-4C26-81D0-0530AF370F9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 flipH="1" flipV="1">
            <a:off x="-2759014" y="2755854"/>
            <a:ext cx="6858001" cy="1346293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C8FA8431-C58A-4AC2-8291-60F34C71D9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11589452" y="3134408"/>
            <a:ext cx="622300" cy="3733800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61B5FB6F-6266-40D4-865A-2D243F989F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5832" y="6202172"/>
            <a:ext cx="3136900" cy="546100"/>
          </a:xfrm>
          <a:prstGeom prst="rect">
            <a:avLst/>
          </a:prstGeom>
        </p:spPr>
      </p:pic>
      <p:pic>
        <p:nvPicPr>
          <p:cNvPr id="104" name="Picture 103" descr="A picture containing food&#10;&#10;Description automatically generated">
            <a:extLst>
              <a:ext uri="{FF2B5EF4-FFF2-40B4-BE49-F238E27FC236}">
                <a16:creationId xmlns:a16="http://schemas.microsoft.com/office/drawing/2014/main" id="{CE5E82E4-1CD4-4698-B167-91E74DCF48DC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987" y="74775"/>
            <a:ext cx="937383" cy="1222744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99E7C4FE-BFB4-4A8D-AC48-E524CE5C5D5C}"/>
              </a:ext>
            </a:extLst>
          </p:cNvPr>
          <p:cNvSpPr/>
          <p:nvPr/>
        </p:nvSpPr>
        <p:spPr>
          <a:xfrm>
            <a:off x="2665355" y="479292"/>
            <a:ext cx="7966553" cy="514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היכרות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| הכוורת שלנו</a:t>
            </a:r>
          </a:p>
        </p:txBody>
      </p:sp>
      <p:pic>
        <p:nvPicPr>
          <p:cNvPr id="68" name="Graphic 67" descr="Group">
            <a:extLst>
              <a:ext uri="{FF2B5EF4-FFF2-40B4-BE49-F238E27FC236}">
                <a16:creationId xmlns:a16="http://schemas.microsoft.com/office/drawing/2014/main" id="{8DCE0ABE-7C5C-4DC0-966C-DE86C84C5F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716749" y="68914"/>
            <a:ext cx="1175928" cy="1175928"/>
          </a:xfrm>
          <a:prstGeom prst="rect">
            <a:avLst/>
          </a:prstGeom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7058341A-5F75-4F79-8EC6-9B840140B63D}"/>
              </a:ext>
            </a:extLst>
          </p:cNvPr>
          <p:cNvGrpSpPr/>
          <p:nvPr/>
        </p:nvGrpSpPr>
        <p:grpSpPr>
          <a:xfrm flipV="1">
            <a:off x="1434282" y="1174375"/>
            <a:ext cx="10458395" cy="123143"/>
            <a:chOff x="2910390" y="1494322"/>
            <a:chExt cx="2815500" cy="0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D7FE3BD1-315B-42DC-93E4-8C78796ABE5E}"/>
                </a:ext>
              </a:extLst>
            </p:cNvPr>
            <p:cNvCxnSpPr/>
            <p:nvPr/>
          </p:nvCxnSpPr>
          <p:spPr>
            <a:xfrm>
              <a:off x="2910390" y="1494322"/>
              <a:ext cx="360000" cy="0"/>
            </a:xfrm>
            <a:prstGeom prst="line">
              <a:avLst/>
            </a:prstGeom>
            <a:ln w="19050">
              <a:solidFill>
                <a:srgbClr val="5785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6B319E15-5E7A-482A-8243-EA198FBA275F}"/>
                </a:ext>
              </a:extLst>
            </p:cNvPr>
            <p:cNvCxnSpPr/>
            <p:nvPr/>
          </p:nvCxnSpPr>
          <p:spPr>
            <a:xfrm>
              <a:off x="3270390" y="1494322"/>
              <a:ext cx="360000" cy="0"/>
            </a:xfrm>
            <a:prstGeom prst="line">
              <a:avLst/>
            </a:prstGeom>
            <a:ln w="19050">
              <a:solidFill>
                <a:srgbClr val="415B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EEA4862-79A9-4930-AF21-625C9943D0B7}"/>
                </a:ext>
              </a:extLst>
            </p:cNvPr>
            <p:cNvCxnSpPr/>
            <p:nvPr/>
          </p:nvCxnSpPr>
          <p:spPr>
            <a:xfrm>
              <a:off x="3624765" y="1494322"/>
              <a:ext cx="360000" cy="0"/>
            </a:xfrm>
            <a:prstGeom prst="line">
              <a:avLst/>
            </a:prstGeom>
            <a:ln w="19050">
              <a:solidFill>
                <a:srgbClr val="443F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2F928209-A2B8-4C65-8F57-9B5A72E63CC6}"/>
                </a:ext>
              </a:extLst>
            </p:cNvPr>
            <p:cNvCxnSpPr/>
            <p:nvPr/>
          </p:nvCxnSpPr>
          <p:spPr>
            <a:xfrm>
              <a:off x="3975240" y="1494322"/>
              <a:ext cx="360000" cy="0"/>
            </a:xfrm>
            <a:prstGeom prst="line">
              <a:avLst/>
            </a:prstGeom>
            <a:ln w="19050">
              <a:solidFill>
                <a:srgbClr val="4B3F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72B460FB-FC7F-40EF-B933-F2BF64E10610}"/>
                </a:ext>
              </a:extLst>
            </p:cNvPr>
            <p:cNvCxnSpPr/>
            <p:nvPr/>
          </p:nvCxnSpPr>
          <p:spPr>
            <a:xfrm>
              <a:off x="4310565" y="1494322"/>
              <a:ext cx="360000" cy="0"/>
            </a:xfrm>
            <a:prstGeom prst="line">
              <a:avLst/>
            </a:prstGeom>
            <a:ln w="19050">
              <a:solidFill>
                <a:srgbClr val="623D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05E9EBB-B909-46B7-B34D-8C3AAB6BC7F3}"/>
                </a:ext>
              </a:extLst>
            </p:cNvPr>
            <p:cNvCxnSpPr/>
            <p:nvPr/>
          </p:nvCxnSpPr>
          <p:spPr>
            <a:xfrm>
              <a:off x="4661040" y="1494322"/>
              <a:ext cx="360000" cy="0"/>
            </a:xfrm>
            <a:prstGeom prst="line">
              <a:avLst/>
            </a:prstGeom>
            <a:ln w="19050">
              <a:solidFill>
                <a:srgbClr val="6F3C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3004988-DEB5-4D08-8113-1347531D5285}"/>
                </a:ext>
              </a:extLst>
            </p:cNvPr>
            <p:cNvCxnSpPr/>
            <p:nvPr/>
          </p:nvCxnSpPr>
          <p:spPr>
            <a:xfrm>
              <a:off x="5015415" y="1494322"/>
              <a:ext cx="360000" cy="0"/>
            </a:xfrm>
            <a:prstGeom prst="line">
              <a:avLst/>
            </a:prstGeom>
            <a:ln w="19050">
              <a:solidFill>
                <a:srgbClr val="7F3C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A0E7B42-DBDB-4652-8F98-BD1FA8800D5B}"/>
                </a:ext>
              </a:extLst>
            </p:cNvPr>
            <p:cNvCxnSpPr/>
            <p:nvPr/>
          </p:nvCxnSpPr>
          <p:spPr>
            <a:xfrm>
              <a:off x="5365890" y="1494322"/>
              <a:ext cx="360000" cy="0"/>
            </a:xfrm>
            <a:prstGeom prst="line">
              <a:avLst/>
            </a:prstGeom>
            <a:ln w="19050">
              <a:solidFill>
                <a:srgbClr val="903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" name="דיאגרמה 1">
            <a:extLst>
              <a:ext uri="{FF2B5EF4-FFF2-40B4-BE49-F238E27FC236}">
                <a16:creationId xmlns:a16="http://schemas.microsoft.com/office/drawing/2014/main" id="{7A2A9747-A87D-4C0E-B03D-BCD338669622}"/>
              </a:ext>
            </a:extLst>
          </p:cNvPr>
          <p:cNvGraphicFramePr/>
          <p:nvPr/>
        </p:nvGraphicFramePr>
        <p:xfrm>
          <a:off x="2615831" y="1620298"/>
          <a:ext cx="6828221" cy="4277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133127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86">
            <a:extLst>
              <a:ext uri="{FF2B5EF4-FFF2-40B4-BE49-F238E27FC236}">
                <a16:creationId xmlns:a16="http://schemas.microsoft.com/office/drawing/2014/main" id="{6CBEBB67-C8A5-4C26-81D0-0530AF370F9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 flipH="1" flipV="1">
            <a:off x="-2759014" y="2755854"/>
            <a:ext cx="6858001" cy="1346293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C8FA8431-C58A-4AC2-8291-60F34C71D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11589452" y="3134408"/>
            <a:ext cx="622300" cy="3733800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61B5FB6F-6266-40D4-865A-2D243F989F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4717" y="6245352"/>
            <a:ext cx="2993916" cy="521208"/>
          </a:xfrm>
          <a:prstGeom prst="rect">
            <a:avLst/>
          </a:prstGeom>
        </p:spPr>
      </p:pic>
      <p:pic>
        <p:nvPicPr>
          <p:cNvPr id="104" name="Picture 103" descr="A picture containing food&#10;&#10;Description automatically generated">
            <a:extLst>
              <a:ext uri="{FF2B5EF4-FFF2-40B4-BE49-F238E27FC236}">
                <a16:creationId xmlns:a16="http://schemas.microsoft.com/office/drawing/2014/main" id="{CE5E82E4-1CD4-4698-B167-91E74DCF48DC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987" y="74775"/>
            <a:ext cx="937383" cy="1222744"/>
          </a:xfrm>
          <a:prstGeom prst="rect">
            <a:avLst/>
          </a:prstGeom>
        </p:spPr>
      </p:pic>
      <p:sp>
        <p:nvSpPr>
          <p:cNvPr id="231" name="Rectangle 230">
            <a:extLst>
              <a:ext uri="{FF2B5EF4-FFF2-40B4-BE49-F238E27FC236}">
                <a16:creationId xmlns:a16="http://schemas.microsoft.com/office/drawing/2014/main" id="{D159E4EC-F8C6-46EE-B999-9A90F8C44555}"/>
              </a:ext>
            </a:extLst>
          </p:cNvPr>
          <p:cNvSpPr/>
          <p:nvPr/>
        </p:nvSpPr>
        <p:spPr>
          <a:xfrm>
            <a:off x="2130553" y="479292"/>
            <a:ext cx="8501356" cy="514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שיתוף ציבור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| שיתוף ציבור בעבודת הממשלה</a:t>
            </a:r>
          </a:p>
        </p:txBody>
      </p:sp>
      <p:pic>
        <p:nvPicPr>
          <p:cNvPr id="57" name="Graphic 56" descr="Group">
            <a:extLst>
              <a:ext uri="{FF2B5EF4-FFF2-40B4-BE49-F238E27FC236}">
                <a16:creationId xmlns:a16="http://schemas.microsoft.com/office/drawing/2014/main" id="{353DFBD8-9AC9-42E6-963A-B530AEAA5E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716749" y="68914"/>
            <a:ext cx="1175928" cy="1175928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E9E5101B-6BD4-47BF-A9DF-A6B0696B7F4D}"/>
              </a:ext>
            </a:extLst>
          </p:cNvPr>
          <p:cNvGrpSpPr/>
          <p:nvPr/>
        </p:nvGrpSpPr>
        <p:grpSpPr>
          <a:xfrm>
            <a:off x="1581501" y="1297518"/>
            <a:ext cx="10311176" cy="45719"/>
            <a:chOff x="2910390" y="1494322"/>
            <a:chExt cx="2815500" cy="0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0301757-450D-4FB2-A861-03B564614485}"/>
                </a:ext>
              </a:extLst>
            </p:cNvPr>
            <p:cNvCxnSpPr/>
            <p:nvPr/>
          </p:nvCxnSpPr>
          <p:spPr>
            <a:xfrm>
              <a:off x="2910390" y="1494322"/>
              <a:ext cx="360000" cy="0"/>
            </a:xfrm>
            <a:prstGeom prst="line">
              <a:avLst/>
            </a:prstGeom>
            <a:ln w="19050">
              <a:solidFill>
                <a:srgbClr val="5785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39DCAF14-E947-402D-A607-2A5870C558CC}"/>
                </a:ext>
              </a:extLst>
            </p:cNvPr>
            <p:cNvCxnSpPr/>
            <p:nvPr/>
          </p:nvCxnSpPr>
          <p:spPr>
            <a:xfrm>
              <a:off x="3270390" y="1494322"/>
              <a:ext cx="360000" cy="0"/>
            </a:xfrm>
            <a:prstGeom prst="line">
              <a:avLst/>
            </a:prstGeom>
            <a:ln w="19050">
              <a:solidFill>
                <a:srgbClr val="415B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B3EEE76-EFAC-4519-B3F9-3D08B2B52E38}"/>
                </a:ext>
              </a:extLst>
            </p:cNvPr>
            <p:cNvCxnSpPr/>
            <p:nvPr/>
          </p:nvCxnSpPr>
          <p:spPr>
            <a:xfrm>
              <a:off x="3624765" y="1494322"/>
              <a:ext cx="360000" cy="0"/>
            </a:xfrm>
            <a:prstGeom prst="line">
              <a:avLst/>
            </a:prstGeom>
            <a:ln w="19050">
              <a:solidFill>
                <a:srgbClr val="443F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C846E7D-B063-4A23-8701-0076152CC72F}"/>
                </a:ext>
              </a:extLst>
            </p:cNvPr>
            <p:cNvCxnSpPr/>
            <p:nvPr/>
          </p:nvCxnSpPr>
          <p:spPr>
            <a:xfrm>
              <a:off x="3975240" y="1494322"/>
              <a:ext cx="360000" cy="0"/>
            </a:xfrm>
            <a:prstGeom prst="line">
              <a:avLst/>
            </a:prstGeom>
            <a:ln w="19050">
              <a:solidFill>
                <a:srgbClr val="4B3F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255CEDB-87B3-49DB-B050-4E99B7A5951A}"/>
                </a:ext>
              </a:extLst>
            </p:cNvPr>
            <p:cNvCxnSpPr/>
            <p:nvPr/>
          </p:nvCxnSpPr>
          <p:spPr>
            <a:xfrm>
              <a:off x="4310565" y="1494322"/>
              <a:ext cx="360000" cy="0"/>
            </a:xfrm>
            <a:prstGeom prst="line">
              <a:avLst/>
            </a:prstGeom>
            <a:ln w="19050">
              <a:solidFill>
                <a:srgbClr val="623D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267E380-F7F5-4565-82E9-3AFCC095CA84}"/>
                </a:ext>
              </a:extLst>
            </p:cNvPr>
            <p:cNvCxnSpPr/>
            <p:nvPr/>
          </p:nvCxnSpPr>
          <p:spPr>
            <a:xfrm>
              <a:off x="4661040" y="1494322"/>
              <a:ext cx="360000" cy="0"/>
            </a:xfrm>
            <a:prstGeom prst="line">
              <a:avLst/>
            </a:prstGeom>
            <a:ln w="19050">
              <a:solidFill>
                <a:srgbClr val="6F3C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681B1CE-B071-4CE3-9C9C-D7AFFFDA6EF4}"/>
                </a:ext>
              </a:extLst>
            </p:cNvPr>
            <p:cNvCxnSpPr/>
            <p:nvPr/>
          </p:nvCxnSpPr>
          <p:spPr>
            <a:xfrm>
              <a:off x="5015415" y="1494322"/>
              <a:ext cx="360000" cy="0"/>
            </a:xfrm>
            <a:prstGeom prst="line">
              <a:avLst/>
            </a:prstGeom>
            <a:ln w="19050">
              <a:solidFill>
                <a:srgbClr val="7F3C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A243F25-A5BE-4DB7-927F-AE1AF005F8E6}"/>
                </a:ext>
              </a:extLst>
            </p:cNvPr>
            <p:cNvCxnSpPr/>
            <p:nvPr/>
          </p:nvCxnSpPr>
          <p:spPr>
            <a:xfrm>
              <a:off x="5365890" y="1494322"/>
              <a:ext cx="360000" cy="0"/>
            </a:xfrm>
            <a:prstGeom prst="line">
              <a:avLst/>
            </a:prstGeom>
            <a:ln w="19050">
              <a:solidFill>
                <a:srgbClr val="903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מציין מיקום תוכן 2">
            <a:extLst>
              <a:ext uri="{FF2B5EF4-FFF2-40B4-BE49-F238E27FC236}">
                <a16:creationId xmlns:a16="http://schemas.microsoft.com/office/drawing/2014/main" id="{99D267DF-A57C-4597-90ED-4088936B087D}"/>
              </a:ext>
            </a:extLst>
          </p:cNvPr>
          <p:cNvSpPr txBox="1">
            <a:spLocks/>
          </p:cNvSpPr>
          <p:nvPr/>
        </p:nvSpPr>
        <p:spPr>
          <a:xfrm>
            <a:off x="718748" y="1291583"/>
            <a:ext cx="11028405" cy="357698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e-IL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למה ? </a:t>
            </a: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אמצעי לקבלת החלטות טובות יותר, עדכניות רלוואנטיות וישימות יותר.</a:t>
            </a:r>
          </a:p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e-IL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מה אני יכול לקבל ? </a:t>
            </a:r>
          </a:p>
          <a:p>
            <a:pPr marL="228600" marR="0" lvl="0" indent="-228600" algn="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מידע חדש וכיווני חשיבה מגוונים.</a:t>
            </a:r>
          </a:p>
          <a:p>
            <a:pPr marL="228600" marR="0" lvl="0" indent="-228600" algn="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זיהוי של בעיות וחסמים.</a:t>
            </a:r>
          </a:p>
          <a:p>
            <a:pPr marL="228600" marR="0" lvl="0" indent="-228600" algn="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הגדלת משאבים – פיזיים ורעיוניים,</a:t>
            </a:r>
          </a:p>
          <a:p>
            <a:pPr marL="228600" marR="0" lvl="0" indent="-228600" algn="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הגברת הלגיטימציה למדיניות </a:t>
            </a:r>
            <a:r>
              <a:rPr kumimoji="0" lang="he-IL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וחזוק</a:t>
            </a: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האמון</a:t>
            </a:r>
          </a:p>
          <a:p>
            <a:pPr marL="228600" marR="0" lvl="0" indent="-228600" algn="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בקרה וביקורת על פעולות הממשלה</a:t>
            </a: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e-I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228600" marR="0" lvl="0" indent="-22860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he-I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TextBox 6">
            <a:extLst>
              <a:ext uri="{FF2B5EF4-FFF2-40B4-BE49-F238E27FC236}">
                <a16:creationId xmlns:a16="http://schemas.microsoft.com/office/drawing/2014/main" id="{85B33C02-85C5-4BE9-8446-EBDD7C29468A}"/>
              </a:ext>
            </a:extLst>
          </p:cNvPr>
          <p:cNvSpPr txBox="1"/>
          <p:nvPr/>
        </p:nvSpPr>
        <p:spPr>
          <a:xfrm>
            <a:off x="999863" y="5048343"/>
            <a:ext cx="10466173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בכל מצב, שיתוף אין משמעותו העברת הסמכות והאחריות לקבלת ההחלטה לציבור.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583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86">
            <a:extLst>
              <a:ext uri="{FF2B5EF4-FFF2-40B4-BE49-F238E27FC236}">
                <a16:creationId xmlns:a16="http://schemas.microsoft.com/office/drawing/2014/main" id="{6CBEBB67-C8A5-4C26-81D0-0530AF370F9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 flipH="1" flipV="1">
            <a:off x="-2759014" y="2755854"/>
            <a:ext cx="6858001" cy="1346293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C8FA8431-C58A-4AC2-8291-60F34C71D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11589452" y="3134408"/>
            <a:ext cx="622300" cy="3733800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61B5FB6F-6266-40D4-865A-2D243F989F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4717" y="6245352"/>
            <a:ext cx="2993916" cy="521208"/>
          </a:xfrm>
          <a:prstGeom prst="rect">
            <a:avLst/>
          </a:prstGeom>
        </p:spPr>
      </p:pic>
      <p:pic>
        <p:nvPicPr>
          <p:cNvPr id="104" name="Picture 103" descr="A picture containing food&#10;&#10;Description automatically generated">
            <a:extLst>
              <a:ext uri="{FF2B5EF4-FFF2-40B4-BE49-F238E27FC236}">
                <a16:creationId xmlns:a16="http://schemas.microsoft.com/office/drawing/2014/main" id="{CE5E82E4-1CD4-4698-B167-91E74DCF48DC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987" y="74775"/>
            <a:ext cx="937383" cy="1222744"/>
          </a:xfrm>
          <a:prstGeom prst="rect">
            <a:avLst/>
          </a:prstGeom>
        </p:spPr>
      </p:pic>
      <p:sp>
        <p:nvSpPr>
          <p:cNvPr id="231" name="Rectangle 230">
            <a:extLst>
              <a:ext uri="{FF2B5EF4-FFF2-40B4-BE49-F238E27FC236}">
                <a16:creationId xmlns:a16="http://schemas.microsoft.com/office/drawing/2014/main" id="{D159E4EC-F8C6-46EE-B999-9A90F8C44555}"/>
              </a:ext>
            </a:extLst>
          </p:cNvPr>
          <p:cNvSpPr/>
          <p:nvPr/>
        </p:nvSpPr>
        <p:spPr>
          <a:xfrm>
            <a:off x="2130553" y="479292"/>
            <a:ext cx="8501356" cy="514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שיתוף ציבור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| </a:t>
            </a:r>
            <a:r>
              <a:rPr kumimoji="0" lang="he-IL" sz="2800" b="1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מיקוד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בתהליכי השיתוף</a:t>
            </a:r>
          </a:p>
        </p:txBody>
      </p:sp>
      <p:pic>
        <p:nvPicPr>
          <p:cNvPr id="57" name="Graphic 56" descr="Group">
            <a:extLst>
              <a:ext uri="{FF2B5EF4-FFF2-40B4-BE49-F238E27FC236}">
                <a16:creationId xmlns:a16="http://schemas.microsoft.com/office/drawing/2014/main" id="{353DFBD8-9AC9-42E6-963A-B530AEAA5E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716749" y="68914"/>
            <a:ext cx="1175928" cy="1175928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E9E5101B-6BD4-47BF-A9DF-A6B0696B7F4D}"/>
              </a:ext>
            </a:extLst>
          </p:cNvPr>
          <p:cNvGrpSpPr/>
          <p:nvPr/>
        </p:nvGrpSpPr>
        <p:grpSpPr>
          <a:xfrm>
            <a:off x="1581501" y="1297518"/>
            <a:ext cx="10311176" cy="45719"/>
            <a:chOff x="2910390" y="1494322"/>
            <a:chExt cx="2815500" cy="0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0301757-450D-4FB2-A861-03B564614485}"/>
                </a:ext>
              </a:extLst>
            </p:cNvPr>
            <p:cNvCxnSpPr/>
            <p:nvPr/>
          </p:nvCxnSpPr>
          <p:spPr>
            <a:xfrm>
              <a:off x="2910390" y="1494322"/>
              <a:ext cx="360000" cy="0"/>
            </a:xfrm>
            <a:prstGeom prst="line">
              <a:avLst/>
            </a:prstGeom>
            <a:ln w="19050">
              <a:solidFill>
                <a:srgbClr val="5785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39DCAF14-E947-402D-A607-2A5870C558CC}"/>
                </a:ext>
              </a:extLst>
            </p:cNvPr>
            <p:cNvCxnSpPr/>
            <p:nvPr/>
          </p:nvCxnSpPr>
          <p:spPr>
            <a:xfrm>
              <a:off x="3270390" y="1494322"/>
              <a:ext cx="360000" cy="0"/>
            </a:xfrm>
            <a:prstGeom prst="line">
              <a:avLst/>
            </a:prstGeom>
            <a:ln w="19050">
              <a:solidFill>
                <a:srgbClr val="415B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B3EEE76-EFAC-4519-B3F9-3D08B2B52E38}"/>
                </a:ext>
              </a:extLst>
            </p:cNvPr>
            <p:cNvCxnSpPr/>
            <p:nvPr/>
          </p:nvCxnSpPr>
          <p:spPr>
            <a:xfrm>
              <a:off x="3624765" y="1494322"/>
              <a:ext cx="360000" cy="0"/>
            </a:xfrm>
            <a:prstGeom prst="line">
              <a:avLst/>
            </a:prstGeom>
            <a:ln w="19050">
              <a:solidFill>
                <a:srgbClr val="443F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C846E7D-B063-4A23-8701-0076152CC72F}"/>
                </a:ext>
              </a:extLst>
            </p:cNvPr>
            <p:cNvCxnSpPr/>
            <p:nvPr/>
          </p:nvCxnSpPr>
          <p:spPr>
            <a:xfrm>
              <a:off x="3975240" y="1494322"/>
              <a:ext cx="360000" cy="0"/>
            </a:xfrm>
            <a:prstGeom prst="line">
              <a:avLst/>
            </a:prstGeom>
            <a:ln w="19050">
              <a:solidFill>
                <a:srgbClr val="4B3F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255CEDB-87B3-49DB-B050-4E99B7A5951A}"/>
                </a:ext>
              </a:extLst>
            </p:cNvPr>
            <p:cNvCxnSpPr/>
            <p:nvPr/>
          </p:nvCxnSpPr>
          <p:spPr>
            <a:xfrm>
              <a:off x="4310565" y="1494322"/>
              <a:ext cx="360000" cy="0"/>
            </a:xfrm>
            <a:prstGeom prst="line">
              <a:avLst/>
            </a:prstGeom>
            <a:ln w="19050">
              <a:solidFill>
                <a:srgbClr val="623D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267E380-F7F5-4565-82E9-3AFCC095CA84}"/>
                </a:ext>
              </a:extLst>
            </p:cNvPr>
            <p:cNvCxnSpPr/>
            <p:nvPr/>
          </p:nvCxnSpPr>
          <p:spPr>
            <a:xfrm>
              <a:off x="4661040" y="1494322"/>
              <a:ext cx="360000" cy="0"/>
            </a:xfrm>
            <a:prstGeom prst="line">
              <a:avLst/>
            </a:prstGeom>
            <a:ln w="19050">
              <a:solidFill>
                <a:srgbClr val="6F3C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681B1CE-B071-4CE3-9C9C-D7AFFFDA6EF4}"/>
                </a:ext>
              </a:extLst>
            </p:cNvPr>
            <p:cNvCxnSpPr/>
            <p:nvPr/>
          </p:nvCxnSpPr>
          <p:spPr>
            <a:xfrm>
              <a:off x="5015415" y="1494322"/>
              <a:ext cx="360000" cy="0"/>
            </a:xfrm>
            <a:prstGeom prst="line">
              <a:avLst/>
            </a:prstGeom>
            <a:ln w="19050">
              <a:solidFill>
                <a:srgbClr val="7F3C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A243F25-A5BE-4DB7-927F-AE1AF005F8E6}"/>
                </a:ext>
              </a:extLst>
            </p:cNvPr>
            <p:cNvCxnSpPr/>
            <p:nvPr/>
          </p:nvCxnSpPr>
          <p:spPr>
            <a:xfrm>
              <a:off x="5365890" y="1494322"/>
              <a:ext cx="360000" cy="0"/>
            </a:xfrm>
            <a:prstGeom prst="line">
              <a:avLst/>
            </a:prstGeom>
            <a:ln w="19050">
              <a:solidFill>
                <a:srgbClr val="903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מחבר ישר 20">
            <a:extLst>
              <a:ext uri="{FF2B5EF4-FFF2-40B4-BE49-F238E27FC236}">
                <a16:creationId xmlns:a16="http://schemas.microsoft.com/office/drawing/2014/main" id="{E588BB29-35A3-4EF2-98EB-E36648AFDD33}"/>
              </a:ext>
            </a:extLst>
          </p:cNvPr>
          <p:cNvCxnSpPr>
            <a:cxnSpLocks/>
          </p:cNvCxnSpPr>
          <p:nvPr/>
        </p:nvCxnSpPr>
        <p:spPr>
          <a:xfrm>
            <a:off x="7826354" y="1530712"/>
            <a:ext cx="0" cy="4366091"/>
          </a:xfrm>
          <a:prstGeom prst="line">
            <a:avLst/>
          </a:prstGeom>
          <a:ln w="34925">
            <a:solidFill>
              <a:srgbClr val="742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ישר 21">
            <a:extLst>
              <a:ext uri="{FF2B5EF4-FFF2-40B4-BE49-F238E27FC236}">
                <a16:creationId xmlns:a16="http://schemas.microsoft.com/office/drawing/2014/main" id="{C3DAC7D2-EC05-47A9-9E63-79C37ACAE2DA}"/>
              </a:ext>
            </a:extLst>
          </p:cNvPr>
          <p:cNvCxnSpPr>
            <a:cxnSpLocks/>
          </p:cNvCxnSpPr>
          <p:nvPr/>
        </p:nvCxnSpPr>
        <p:spPr>
          <a:xfrm>
            <a:off x="4646970" y="1530712"/>
            <a:ext cx="0" cy="4366091"/>
          </a:xfrm>
          <a:prstGeom prst="line">
            <a:avLst/>
          </a:prstGeom>
          <a:ln w="34925">
            <a:solidFill>
              <a:srgbClr val="742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גרפיקה 22" descr="זכוכית מגדלת">
            <a:extLst>
              <a:ext uri="{FF2B5EF4-FFF2-40B4-BE49-F238E27FC236}">
                <a16:creationId xmlns:a16="http://schemas.microsoft.com/office/drawing/2014/main" id="{4ABA5563-4BFB-4E19-9DB3-F07D4603856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33751" y="1575989"/>
            <a:ext cx="612828" cy="599749"/>
          </a:xfrm>
          <a:prstGeom prst="rect">
            <a:avLst/>
          </a:prstGeom>
        </p:spPr>
      </p:pic>
      <p:pic>
        <p:nvPicPr>
          <p:cNvPr id="24" name="גרפיקה 23" descr="גלגלי שיניים">
            <a:extLst>
              <a:ext uri="{FF2B5EF4-FFF2-40B4-BE49-F238E27FC236}">
                <a16:creationId xmlns:a16="http://schemas.microsoft.com/office/drawing/2014/main" id="{A08D155E-47EF-4DD7-BE46-F805B8FF4A5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6261863">
            <a:off x="2750045" y="1299176"/>
            <a:ext cx="939991" cy="939991"/>
          </a:xfrm>
          <a:prstGeom prst="rect">
            <a:avLst/>
          </a:prstGeom>
        </p:spPr>
      </p:pic>
      <p:pic>
        <p:nvPicPr>
          <p:cNvPr id="25" name="גרפיקה 24" descr="גלגל שיניים יחיד">
            <a:extLst>
              <a:ext uri="{FF2B5EF4-FFF2-40B4-BE49-F238E27FC236}">
                <a16:creationId xmlns:a16="http://schemas.microsoft.com/office/drawing/2014/main" id="{EEFD76F7-1CD6-4CC9-83DD-5F78428B0C5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112847" y="1281466"/>
            <a:ext cx="490719" cy="490719"/>
          </a:xfrm>
          <a:prstGeom prst="rect">
            <a:avLst/>
          </a:prstGeom>
        </p:spPr>
      </p:pic>
      <p:sp>
        <p:nvSpPr>
          <p:cNvPr id="26" name="מלבן 25">
            <a:extLst>
              <a:ext uri="{FF2B5EF4-FFF2-40B4-BE49-F238E27FC236}">
                <a16:creationId xmlns:a16="http://schemas.microsoft.com/office/drawing/2014/main" id="{84F8BD2B-D1AA-4E00-9C1D-884DEEFFC883}"/>
              </a:ext>
            </a:extLst>
          </p:cNvPr>
          <p:cNvSpPr/>
          <p:nvPr/>
        </p:nvSpPr>
        <p:spPr>
          <a:xfrm>
            <a:off x="7992888" y="2184718"/>
            <a:ext cx="354319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תהליכי שיתוף לתמיכה בהגדרת סל שירותים נדרש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Calibri" panose="020F0502020204030204" pitchFamily="34" charset="0"/>
                <a:cs typeface="+mn-cs"/>
              </a:rPr>
            </a:b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תהליכים אלו, משלימים ידע שקיים ברשותכם בנוגע ללקחים על התקשרות הקיימת, בחינת מודלים בארץ ובעולם, סקרים ועוד.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תהליכי השיתוף ימוקדו לרוב לבחינת צרכים, בעיות ומאפייני האוכלוסייה, (בחינת הווה ועבר)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Calibri" panose="020F0502020204030204" pitchFamily="34" charset="0"/>
                <a:cs typeface="Arial" panose="020B0604020202020204" pitchFamily="34" charset="0"/>
              </a:rPr>
              <a:t>אך הם יכולים לסייע בהיוועצות לגבי פתרונות רצויים, שירותים נדרשים, מאפייני האוכלוסייה העתידית ובחינת צרכי העתיד. </a:t>
            </a:r>
          </a:p>
        </p:txBody>
      </p:sp>
      <p:sp>
        <p:nvSpPr>
          <p:cNvPr id="27" name="מלבן 26">
            <a:extLst>
              <a:ext uri="{FF2B5EF4-FFF2-40B4-BE49-F238E27FC236}">
                <a16:creationId xmlns:a16="http://schemas.microsoft.com/office/drawing/2014/main" id="{E1E0AD72-C7CA-4690-8585-5603756F6DE1}"/>
              </a:ext>
            </a:extLst>
          </p:cNvPr>
          <p:cNvSpPr/>
          <p:nvPr/>
        </p:nvSpPr>
        <p:spPr>
          <a:xfrm>
            <a:off x="4597242" y="2217622"/>
            <a:ext cx="317574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תהליכי שיתוף ממוקדי סטנדרטיים ומדדים: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</a:b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תהליכי השיתוף יכולים לתמוך את בניית המדדים בהתאם למודל הלוגי, ויתנו דגש לשיתוף אוכלוסיית המפעילים, הפיקוח, משרדים אחרים ומחזיקי עניין נוספים.</a:t>
            </a:r>
            <a:endParaRPr kumimoji="0" lang="he-I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מלבן 27">
            <a:extLst>
              <a:ext uri="{FF2B5EF4-FFF2-40B4-BE49-F238E27FC236}">
                <a16:creationId xmlns:a16="http://schemas.microsoft.com/office/drawing/2014/main" id="{9F31BB34-25D8-44D8-AC64-12CE23959F2B}"/>
              </a:ext>
            </a:extLst>
          </p:cNvPr>
          <p:cNvSpPr/>
          <p:nvPr/>
        </p:nvSpPr>
        <p:spPr>
          <a:xfrm>
            <a:off x="1048254" y="1856382"/>
            <a:ext cx="369052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תהליכי שיתוף ממוקדי תיחור ותמחור מיטביים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</a:b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במשולב עם דיון על סטנדרטים ומדדים או במנותק ממנו, תהליכי שיתוף יכולים לסייע בהיוועצות על אפשרויות לתיחור ושיטת תמחור מיטביים בראייה של הגדלת תחרות לצד עמידה באיכות.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בשלב זה לרוב נשתף את הספקים הנוכחיים והאפשריים, ומחזיקי עניין נוספים .</a:t>
            </a:r>
            <a:endParaRPr kumimoji="0" lang="he-I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29" name="גרפיקה 28" descr="צוות">
            <a:extLst>
              <a:ext uri="{FF2B5EF4-FFF2-40B4-BE49-F238E27FC236}">
                <a16:creationId xmlns:a16="http://schemas.microsoft.com/office/drawing/2014/main" id="{276DD6A5-D523-47BD-995B-B582DB40FAE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270675" y="1407276"/>
            <a:ext cx="821141" cy="68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75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86">
            <a:extLst>
              <a:ext uri="{FF2B5EF4-FFF2-40B4-BE49-F238E27FC236}">
                <a16:creationId xmlns:a16="http://schemas.microsoft.com/office/drawing/2014/main" id="{6CBEBB67-C8A5-4C26-81D0-0530AF370F9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 flipH="1" flipV="1">
            <a:off x="-2759014" y="2755854"/>
            <a:ext cx="6858001" cy="1346293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C8FA8431-C58A-4AC2-8291-60F34C71D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11589452" y="3134408"/>
            <a:ext cx="622300" cy="3733800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61B5FB6F-6266-40D4-865A-2D243F989F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4717" y="6245352"/>
            <a:ext cx="2993916" cy="521208"/>
          </a:xfrm>
          <a:prstGeom prst="rect">
            <a:avLst/>
          </a:prstGeom>
        </p:spPr>
      </p:pic>
      <p:pic>
        <p:nvPicPr>
          <p:cNvPr id="104" name="Picture 103" descr="A picture containing food&#10;&#10;Description automatically generated">
            <a:extLst>
              <a:ext uri="{FF2B5EF4-FFF2-40B4-BE49-F238E27FC236}">
                <a16:creationId xmlns:a16="http://schemas.microsoft.com/office/drawing/2014/main" id="{CE5E82E4-1CD4-4698-B167-91E74DCF48DC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987" y="74775"/>
            <a:ext cx="937383" cy="1222744"/>
          </a:xfrm>
          <a:prstGeom prst="rect">
            <a:avLst/>
          </a:prstGeom>
        </p:spPr>
      </p:pic>
      <p:sp>
        <p:nvSpPr>
          <p:cNvPr id="231" name="Rectangle 230">
            <a:extLst>
              <a:ext uri="{FF2B5EF4-FFF2-40B4-BE49-F238E27FC236}">
                <a16:creationId xmlns:a16="http://schemas.microsoft.com/office/drawing/2014/main" id="{D159E4EC-F8C6-46EE-B999-9A90F8C44555}"/>
              </a:ext>
            </a:extLst>
          </p:cNvPr>
          <p:cNvSpPr/>
          <p:nvPr/>
        </p:nvSpPr>
        <p:spPr>
          <a:xfrm>
            <a:off x="2130553" y="479292"/>
            <a:ext cx="8501356" cy="514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שיתוף ציבור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| </a:t>
            </a:r>
            <a:r>
              <a:rPr kumimoji="0" lang="he-IL" sz="2800" b="1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מיקוד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באוכלוסיות היעד</a:t>
            </a:r>
          </a:p>
        </p:txBody>
      </p:sp>
      <p:pic>
        <p:nvPicPr>
          <p:cNvPr id="57" name="Graphic 56" descr="Group">
            <a:extLst>
              <a:ext uri="{FF2B5EF4-FFF2-40B4-BE49-F238E27FC236}">
                <a16:creationId xmlns:a16="http://schemas.microsoft.com/office/drawing/2014/main" id="{353DFBD8-9AC9-42E6-963A-B530AEAA5E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716749" y="68914"/>
            <a:ext cx="1175928" cy="1175928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E9E5101B-6BD4-47BF-A9DF-A6B0696B7F4D}"/>
              </a:ext>
            </a:extLst>
          </p:cNvPr>
          <p:cNvGrpSpPr/>
          <p:nvPr/>
        </p:nvGrpSpPr>
        <p:grpSpPr>
          <a:xfrm>
            <a:off x="1581501" y="1297518"/>
            <a:ext cx="10311176" cy="45719"/>
            <a:chOff x="2910390" y="1494322"/>
            <a:chExt cx="2815500" cy="0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0301757-450D-4FB2-A861-03B564614485}"/>
                </a:ext>
              </a:extLst>
            </p:cNvPr>
            <p:cNvCxnSpPr/>
            <p:nvPr/>
          </p:nvCxnSpPr>
          <p:spPr>
            <a:xfrm>
              <a:off x="2910390" y="1494322"/>
              <a:ext cx="360000" cy="0"/>
            </a:xfrm>
            <a:prstGeom prst="line">
              <a:avLst/>
            </a:prstGeom>
            <a:ln w="19050">
              <a:solidFill>
                <a:srgbClr val="5785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39DCAF14-E947-402D-A607-2A5870C558CC}"/>
                </a:ext>
              </a:extLst>
            </p:cNvPr>
            <p:cNvCxnSpPr/>
            <p:nvPr/>
          </p:nvCxnSpPr>
          <p:spPr>
            <a:xfrm>
              <a:off x="3270390" y="1494322"/>
              <a:ext cx="360000" cy="0"/>
            </a:xfrm>
            <a:prstGeom prst="line">
              <a:avLst/>
            </a:prstGeom>
            <a:ln w="19050">
              <a:solidFill>
                <a:srgbClr val="415B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B3EEE76-EFAC-4519-B3F9-3D08B2B52E38}"/>
                </a:ext>
              </a:extLst>
            </p:cNvPr>
            <p:cNvCxnSpPr/>
            <p:nvPr/>
          </p:nvCxnSpPr>
          <p:spPr>
            <a:xfrm>
              <a:off x="3624765" y="1494322"/>
              <a:ext cx="360000" cy="0"/>
            </a:xfrm>
            <a:prstGeom prst="line">
              <a:avLst/>
            </a:prstGeom>
            <a:ln w="19050">
              <a:solidFill>
                <a:srgbClr val="443F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C846E7D-B063-4A23-8701-0076152CC72F}"/>
                </a:ext>
              </a:extLst>
            </p:cNvPr>
            <p:cNvCxnSpPr/>
            <p:nvPr/>
          </p:nvCxnSpPr>
          <p:spPr>
            <a:xfrm>
              <a:off x="3975240" y="1494322"/>
              <a:ext cx="360000" cy="0"/>
            </a:xfrm>
            <a:prstGeom prst="line">
              <a:avLst/>
            </a:prstGeom>
            <a:ln w="19050">
              <a:solidFill>
                <a:srgbClr val="4B3F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255CEDB-87B3-49DB-B050-4E99B7A5951A}"/>
                </a:ext>
              </a:extLst>
            </p:cNvPr>
            <p:cNvCxnSpPr/>
            <p:nvPr/>
          </p:nvCxnSpPr>
          <p:spPr>
            <a:xfrm>
              <a:off x="4310565" y="1494322"/>
              <a:ext cx="360000" cy="0"/>
            </a:xfrm>
            <a:prstGeom prst="line">
              <a:avLst/>
            </a:prstGeom>
            <a:ln w="19050">
              <a:solidFill>
                <a:srgbClr val="623D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267E380-F7F5-4565-82E9-3AFCC095CA84}"/>
                </a:ext>
              </a:extLst>
            </p:cNvPr>
            <p:cNvCxnSpPr/>
            <p:nvPr/>
          </p:nvCxnSpPr>
          <p:spPr>
            <a:xfrm>
              <a:off x="4661040" y="1494322"/>
              <a:ext cx="360000" cy="0"/>
            </a:xfrm>
            <a:prstGeom prst="line">
              <a:avLst/>
            </a:prstGeom>
            <a:ln w="19050">
              <a:solidFill>
                <a:srgbClr val="6F3C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681B1CE-B071-4CE3-9C9C-D7AFFFDA6EF4}"/>
                </a:ext>
              </a:extLst>
            </p:cNvPr>
            <p:cNvCxnSpPr/>
            <p:nvPr/>
          </p:nvCxnSpPr>
          <p:spPr>
            <a:xfrm>
              <a:off x="5015415" y="1494322"/>
              <a:ext cx="360000" cy="0"/>
            </a:xfrm>
            <a:prstGeom prst="line">
              <a:avLst/>
            </a:prstGeom>
            <a:ln w="19050">
              <a:solidFill>
                <a:srgbClr val="7F3C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A243F25-A5BE-4DB7-927F-AE1AF005F8E6}"/>
                </a:ext>
              </a:extLst>
            </p:cNvPr>
            <p:cNvCxnSpPr/>
            <p:nvPr/>
          </p:nvCxnSpPr>
          <p:spPr>
            <a:xfrm>
              <a:off x="5365890" y="1494322"/>
              <a:ext cx="360000" cy="0"/>
            </a:xfrm>
            <a:prstGeom prst="line">
              <a:avLst/>
            </a:prstGeom>
            <a:ln w="19050">
              <a:solidFill>
                <a:srgbClr val="903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" name="דיאגרמה 23">
            <a:extLst>
              <a:ext uri="{FF2B5EF4-FFF2-40B4-BE49-F238E27FC236}">
                <a16:creationId xmlns:a16="http://schemas.microsoft.com/office/drawing/2014/main" id="{904F52CC-0154-4938-825B-8FB7402363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9091208"/>
              </p:ext>
            </p:extLst>
          </p:nvPr>
        </p:nvGraphicFramePr>
        <p:xfrm>
          <a:off x="2376184" y="1381863"/>
          <a:ext cx="8198069" cy="4779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439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86">
            <a:extLst>
              <a:ext uri="{FF2B5EF4-FFF2-40B4-BE49-F238E27FC236}">
                <a16:creationId xmlns:a16="http://schemas.microsoft.com/office/drawing/2014/main" id="{6CBEBB67-C8A5-4C26-81D0-0530AF370F9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 flipH="1" flipV="1">
            <a:off x="-2759014" y="2755854"/>
            <a:ext cx="6858001" cy="1346293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C8FA8431-C58A-4AC2-8291-60F34C71D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11589452" y="3134408"/>
            <a:ext cx="622300" cy="3733800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61B5FB6F-6266-40D4-865A-2D243F989F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8309" y="6211316"/>
            <a:ext cx="3136900" cy="546100"/>
          </a:xfrm>
          <a:prstGeom prst="rect">
            <a:avLst/>
          </a:prstGeom>
        </p:spPr>
      </p:pic>
      <p:pic>
        <p:nvPicPr>
          <p:cNvPr id="104" name="Picture 103" descr="A picture containing food&#10;&#10;Description automatically generated">
            <a:extLst>
              <a:ext uri="{FF2B5EF4-FFF2-40B4-BE49-F238E27FC236}">
                <a16:creationId xmlns:a16="http://schemas.microsoft.com/office/drawing/2014/main" id="{CE5E82E4-1CD4-4698-B167-91E74DCF48DC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987" y="74775"/>
            <a:ext cx="937383" cy="1222744"/>
          </a:xfrm>
          <a:prstGeom prst="rect">
            <a:avLst/>
          </a:prstGeom>
        </p:spPr>
      </p:pic>
      <p:sp>
        <p:nvSpPr>
          <p:cNvPr id="231" name="Rectangle 230">
            <a:extLst>
              <a:ext uri="{FF2B5EF4-FFF2-40B4-BE49-F238E27FC236}">
                <a16:creationId xmlns:a16="http://schemas.microsoft.com/office/drawing/2014/main" id="{D159E4EC-F8C6-46EE-B999-9A90F8C44555}"/>
              </a:ext>
            </a:extLst>
          </p:cNvPr>
          <p:cNvSpPr/>
          <p:nvPr/>
        </p:nvSpPr>
        <p:spPr>
          <a:xfrm>
            <a:off x="1343134" y="479292"/>
            <a:ext cx="9288775" cy="514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תהליך העבודה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| "צעד צעד"</a:t>
            </a:r>
          </a:p>
        </p:txBody>
      </p: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3ACC9EA6-13A3-4AA8-BEC9-B2927E5FFA97}"/>
              </a:ext>
            </a:extLst>
          </p:cNvPr>
          <p:cNvGrpSpPr/>
          <p:nvPr/>
        </p:nvGrpSpPr>
        <p:grpSpPr>
          <a:xfrm>
            <a:off x="2080269" y="1237489"/>
            <a:ext cx="9654940" cy="45719"/>
            <a:chOff x="2910390" y="1494322"/>
            <a:chExt cx="2815500" cy="0"/>
          </a:xfrm>
        </p:grpSpPr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4EB870DD-23C2-4BEE-A1A3-4FF05F9DC354}"/>
                </a:ext>
              </a:extLst>
            </p:cNvPr>
            <p:cNvCxnSpPr/>
            <p:nvPr/>
          </p:nvCxnSpPr>
          <p:spPr>
            <a:xfrm>
              <a:off x="2910390" y="1494322"/>
              <a:ext cx="360000" cy="0"/>
            </a:xfrm>
            <a:prstGeom prst="line">
              <a:avLst/>
            </a:prstGeom>
            <a:ln w="19050">
              <a:solidFill>
                <a:srgbClr val="5785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487BA7E9-830E-4AD4-B6D9-E9C18E156E8F}"/>
                </a:ext>
              </a:extLst>
            </p:cNvPr>
            <p:cNvCxnSpPr/>
            <p:nvPr/>
          </p:nvCxnSpPr>
          <p:spPr>
            <a:xfrm>
              <a:off x="3270390" y="1494322"/>
              <a:ext cx="360000" cy="0"/>
            </a:xfrm>
            <a:prstGeom prst="line">
              <a:avLst/>
            </a:prstGeom>
            <a:ln w="19050">
              <a:solidFill>
                <a:srgbClr val="415B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A452753B-4C58-433B-8115-9EA4F510AE9B}"/>
                </a:ext>
              </a:extLst>
            </p:cNvPr>
            <p:cNvCxnSpPr/>
            <p:nvPr/>
          </p:nvCxnSpPr>
          <p:spPr>
            <a:xfrm>
              <a:off x="3624765" y="1494322"/>
              <a:ext cx="360000" cy="0"/>
            </a:xfrm>
            <a:prstGeom prst="line">
              <a:avLst/>
            </a:prstGeom>
            <a:ln w="19050">
              <a:solidFill>
                <a:srgbClr val="443F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56B4CE9F-2D05-4D0D-9701-32763C24E3D0}"/>
                </a:ext>
              </a:extLst>
            </p:cNvPr>
            <p:cNvCxnSpPr/>
            <p:nvPr/>
          </p:nvCxnSpPr>
          <p:spPr>
            <a:xfrm>
              <a:off x="3975240" y="1494322"/>
              <a:ext cx="360000" cy="0"/>
            </a:xfrm>
            <a:prstGeom prst="line">
              <a:avLst/>
            </a:prstGeom>
            <a:ln w="19050">
              <a:solidFill>
                <a:srgbClr val="4B3F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387EEB5C-3949-42B2-86C8-992D47A89A7C}"/>
                </a:ext>
              </a:extLst>
            </p:cNvPr>
            <p:cNvCxnSpPr/>
            <p:nvPr/>
          </p:nvCxnSpPr>
          <p:spPr>
            <a:xfrm>
              <a:off x="4310565" y="1494322"/>
              <a:ext cx="360000" cy="0"/>
            </a:xfrm>
            <a:prstGeom prst="line">
              <a:avLst/>
            </a:prstGeom>
            <a:ln w="19050">
              <a:solidFill>
                <a:srgbClr val="623D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DB0C6B3D-6762-4BE3-909F-6E050A97CC79}"/>
                </a:ext>
              </a:extLst>
            </p:cNvPr>
            <p:cNvCxnSpPr/>
            <p:nvPr/>
          </p:nvCxnSpPr>
          <p:spPr>
            <a:xfrm>
              <a:off x="4661040" y="1494322"/>
              <a:ext cx="360000" cy="0"/>
            </a:xfrm>
            <a:prstGeom prst="line">
              <a:avLst/>
            </a:prstGeom>
            <a:ln w="19050">
              <a:solidFill>
                <a:srgbClr val="6F3C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45E475B9-7FE0-4E1E-B66A-948046C214FB}"/>
                </a:ext>
              </a:extLst>
            </p:cNvPr>
            <p:cNvCxnSpPr/>
            <p:nvPr/>
          </p:nvCxnSpPr>
          <p:spPr>
            <a:xfrm>
              <a:off x="5015415" y="1494322"/>
              <a:ext cx="360000" cy="0"/>
            </a:xfrm>
            <a:prstGeom prst="line">
              <a:avLst/>
            </a:prstGeom>
            <a:ln w="19050">
              <a:solidFill>
                <a:srgbClr val="7F3C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0CF47A3F-5672-409C-81DA-5F9CC5E928B3}"/>
                </a:ext>
              </a:extLst>
            </p:cNvPr>
            <p:cNvCxnSpPr/>
            <p:nvPr/>
          </p:nvCxnSpPr>
          <p:spPr>
            <a:xfrm>
              <a:off x="5365890" y="1494322"/>
              <a:ext cx="360000" cy="0"/>
            </a:xfrm>
            <a:prstGeom prst="line">
              <a:avLst/>
            </a:prstGeom>
            <a:ln w="19050">
              <a:solidFill>
                <a:srgbClr val="903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7" name="Graphic 56" descr="Group">
            <a:extLst>
              <a:ext uri="{FF2B5EF4-FFF2-40B4-BE49-F238E27FC236}">
                <a16:creationId xmlns:a16="http://schemas.microsoft.com/office/drawing/2014/main" id="{353DFBD8-9AC9-42E6-963A-B530AEAA5E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716749" y="68914"/>
            <a:ext cx="1175928" cy="1175928"/>
          </a:xfrm>
          <a:prstGeom prst="rect">
            <a:avLst/>
          </a:prstGeom>
        </p:spPr>
      </p:pic>
      <p:graphicFrame>
        <p:nvGraphicFramePr>
          <p:cNvPr id="17" name="דיאגרמה 16">
            <a:extLst>
              <a:ext uri="{FF2B5EF4-FFF2-40B4-BE49-F238E27FC236}">
                <a16:creationId xmlns:a16="http://schemas.microsoft.com/office/drawing/2014/main" id="{A6355D4C-2E7A-4474-8D81-C0E10B2A8D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1473433"/>
              </p:ext>
            </p:extLst>
          </p:nvPr>
        </p:nvGraphicFramePr>
        <p:xfrm>
          <a:off x="1845162" y="1244842"/>
          <a:ext cx="9007917" cy="3579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31A4108D-7EBE-47AF-B0D4-8F2E2C6E9969}"/>
              </a:ext>
            </a:extLst>
          </p:cNvPr>
          <p:cNvSpPr txBox="1"/>
          <p:nvPr/>
        </p:nvSpPr>
        <p:spPr>
          <a:xfrm>
            <a:off x="9767241" y="4958564"/>
            <a:ext cx="2444511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מה נרצה להבין מכם ?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"מתחממים על שיתוף"</a:t>
            </a: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8EE24AD6-6EE5-4AFA-ADEF-FBCC64EA96A8}"/>
              </a:ext>
            </a:extLst>
          </p:cNvPr>
          <p:cNvSpPr txBox="1"/>
          <p:nvPr/>
        </p:nvSpPr>
        <p:spPr>
          <a:xfrm>
            <a:off x="1108789" y="4824230"/>
            <a:ext cx="313070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מקרא: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0" name="קבוצה 19">
            <a:extLst>
              <a:ext uri="{FF2B5EF4-FFF2-40B4-BE49-F238E27FC236}">
                <a16:creationId xmlns:a16="http://schemas.microsoft.com/office/drawing/2014/main" id="{65961354-D32B-49FC-BF75-50D19B8F0A6B}"/>
              </a:ext>
            </a:extLst>
          </p:cNvPr>
          <p:cNvGrpSpPr/>
          <p:nvPr/>
        </p:nvGrpSpPr>
        <p:grpSpPr>
          <a:xfrm>
            <a:off x="1497591" y="4819375"/>
            <a:ext cx="1702809" cy="425956"/>
            <a:chOff x="6978475" y="780126"/>
            <a:chExt cx="1914986" cy="698398"/>
          </a:xfrm>
        </p:grpSpPr>
        <p:sp>
          <p:nvSpPr>
            <p:cNvPr id="21" name="מלבן: פינות מעוגלות 20">
              <a:extLst>
                <a:ext uri="{FF2B5EF4-FFF2-40B4-BE49-F238E27FC236}">
                  <a16:creationId xmlns:a16="http://schemas.microsoft.com/office/drawing/2014/main" id="{C3A4E97D-A439-42A7-8120-9E699AB36083}"/>
                </a:ext>
              </a:extLst>
            </p:cNvPr>
            <p:cNvSpPr/>
            <p:nvPr/>
          </p:nvSpPr>
          <p:spPr>
            <a:xfrm>
              <a:off x="6978475" y="780126"/>
              <a:ext cx="1914986" cy="698398"/>
            </a:xfrm>
            <a:prstGeom prst="roundRect">
              <a:avLst>
                <a:gd name="adj" fmla="val 10000"/>
              </a:avLst>
            </a:prstGeom>
            <a:solidFill>
              <a:srgbClr val="5B9BD5">
                <a:alpha val="50000"/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מלבן: פינות מעוגלות 4">
              <a:extLst>
                <a:ext uri="{FF2B5EF4-FFF2-40B4-BE49-F238E27FC236}">
                  <a16:creationId xmlns:a16="http://schemas.microsoft.com/office/drawing/2014/main" id="{691F00FC-045C-4581-8293-DF97DACE76A5}"/>
                </a:ext>
              </a:extLst>
            </p:cNvPr>
            <p:cNvSpPr txBox="1"/>
            <p:nvPr/>
          </p:nvSpPr>
          <p:spPr>
            <a:xfrm>
              <a:off x="6998930" y="800581"/>
              <a:ext cx="1874076" cy="657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1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David" panose="020E0502060401010101" pitchFamily="34" charset="-79"/>
                  <a:ea typeface="+mn-ea"/>
                  <a:cs typeface="David" panose="020E0502060401010101" pitchFamily="34" charset="-79"/>
                </a:rPr>
                <a:t>תכנון התהליך </a:t>
              </a:r>
            </a:p>
          </p:txBody>
        </p:sp>
      </p:grpSp>
      <p:grpSp>
        <p:nvGrpSpPr>
          <p:cNvPr id="24" name="קבוצה 23">
            <a:extLst>
              <a:ext uri="{FF2B5EF4-FFF2-40B4-BE49-F238E27FC236}">
                <a16:creationId xmlns:a16="http://schemas.microsoft.com/office/drawing/2014/main" id="{18C23DE7-2026-4C4C-AC24-04CC4AC8567F}"/>
              </a:ext>
            </a:extLst>
          </p:cNvPr>
          <p:cNvGrpSpPr/>
          <p:nvPr/>
        </p:nvGrpSpPr>
        <p:grpSpPr>
          <a:xfrm>
            <a:off x="1497590" y="5391917"/>
            <a:ext cx="1702809" cy="425956"/>
            <a:chOff x="4690468" y="780126"/>
            <a:chExt cx="1914986" cy="698398"/>
          </a:xfrm>
        </p:grpSpPr>
        <p:sp>
          <p:nvSpPr>
            <p:cNvPr id="25" name="מלבן: פינות מעוגלות 24">
              <a:extLst>
                <a:ext uri="{FF2B5EF4-FFF2-40B4-BE49-F238E27FC236}">
                  <a16:creationId xmlns:a16="http://schemas.microsoft.com/office/drawing/2014/main" id="{14E21C97-B709-4613-B3B1-F0718547E8D5}"/>
                </a:ext>
              </a:extLst>
            </p:cNvPr>
            <p:cNvSpPr/>
            <p:nvPr/>
          </p:nvSpPr>
          <p:spPr>
            <a:xfrm>
              <a:off x="4690468" y="780126"/>
              <a:ext cx="1914986" cy="698398"/>
            </a:xfrm>
            <a:prstGeom prst="roundRect">
              <a:avLst>
                <a:gd name="adj" fmla="val 10000"/>
              </a:avLst>
            </a:prstGeom>
            <a:solidFill>
              <a:srgbClr val="7030A0">
                <a:alpha val="5000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מלבן: פינות מעוגלות 4">
              <a:extLst>
                <a:ext uri="{FF2B5EF4-FFF2-40B4-BE49-F238E27FC236}">
                  <a16:creationId xmlns:a16="http://schemas.microsoft.com/office/drawing/2014/main" id="{31077FAF-FF8D-4B55-B9B4-18B64BAAF52D}"/>
                </a:ext>
              </a:extLst>
            </p:cNvPr>
            <p:cNvSpPr txBox="1"/>
            <p:nvPr/>
          </p:nvSpPr>
          <p:spPr>
            <a:xfrm>
              <a:off x="4710923" y="800581"/>
              <a:ext cx="1874076" cy="657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rtl="1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David" panose="020E0502060401010101" pitchFamily="34" charset="-79"/>
                  <a:ea typeface="+mn-ea"/>
                  <a:cs typeface="David" panose="020E0502060401010101" pitchFamily="34" charset="-79"/>
                </a:rPr>
                <a:t>דוגמה לכלי שיתוף</a:t>
              </a:r>
            </a:p>
          </p:txBody>
        </p:sp>
      </p:grpSp>
      <p:sp>
        <p:nvSpPr>
          <p:cNvPr id="4" name="חץ: ימינה 3">
            <a:extLst>
              <a:ext uri="{FF2B5EF4-FFF2-40B4-BE49-F238E27FC236}">
                <a16:creationId xmlns:a16="http://schemas.microsoft.com/office/drawing/2014/main" id="{A0A32061-DA53-4B85-B0B2-760341F8D918}"/>
              </a:ext>
            </a:extLst>
          </p:cNvPr>
          <p:cNvSpPr/>
          <p:nvPr/>
        </p:nvSpPr>
        <p:spPr>
          <a:xfrm flipH="1">
            <a:off x="10853079" y="1826862"/>
            <a:ext cx="955963" cy="1189039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מה ומי ?</a:t>
            </a:r>
          </a:p>
        </p:txBody>
      </p:sp>
    </p:spTree>
    <p:extLst>
      <p:ext uri="{BB962C8B-B14F-4D97-AF65-F5344CB8AC3E}">
        <p14:creationId xmlns:p14="http://schemas.microsoft.com/office/powerpoint/2010/main" val="416018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86">
            <a:extLst>
              <a:ext uri="{FF2B5EF4-FFF2-40B4-BE49-F238E27FC236}">
                <a16:creationId xmlns:a16="http://schemas.microsoft.com/office/drawing/2014/main" id="{6CBEBB67-C8A5-4C26-81D0-0530AF370F9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 flipH="1" flipV="1">
            <a:off x="-2759014" y="2755854"/>
            <a:ext cx="6858001" cy="1346293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C8FA8431-C58A-4AC2-8291-60F34C71D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11589452" y="3134408"/>
            <a:ext cx="622300" cy="3733800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61B5FB6F-6266-40D4-865A-2D243F989F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8309" y="6211316"/>
            <a:ext cx="3136900" cy="546100"/>
          </a:xfrm>
          <a:prstGeom prst="rect">
            <a:avLst/>
          </a:prstGeom>
        </p:spPr>
      </p:pic>
      <p:pic>
        <p:nvPicPr>
          <p:cNvPr id="104" name="Picture 103" descr="A picture containing food&#10;&#10;Description automatically generated">
            <a:extLst>
              <a:ext uri="{FF2B5EF4-FFF2-40B4-BE49-F238E27FC236}">
                <a16:creationId xmlns:a16="http://schemas.microsoft.com/office/drawing/2014/main" id="{CE5E82E4-1CD4-4698-B167-91E74DCF48DC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987" y="74775"/>
            <a:ext cx="937383" cy="1222744"/>
          </a:xfrm>
          <a:prstGeom prst="rect">
            <a:avLst/>
          </a:prstGeom>
        </p:spPr>
      </p:pic>
      <p:sp>
        <p:nvSpPr>
          <p:cNvPr id="231" name="Rectangle 230">
            <a:extLst>
              <a:ext uri="{FF2B5EF4-FFF2-40B4-BE49-F238E27FC236}">
                <a16:creationId xmlns:a16="http://schemas.microsoft.com/office/drawing/2014/main" id="{D159E4EC-F8C6-46EE-B999-9A90F8C44555}"/>
              </a:ext>
            </a:extLst>
          </p:cNvPr>
          <p:cNvSpPr/>
          <p:nvPr/>
        </p:nvSpPr>
        <p:spPr>
          <a:xfrm>
            <a:off x="1343134" y="479292"/>
            <a:ext cx="9288775" cy="514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תהליך העבודה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| דוגמה למתווה שלב א'</a:t>
            </a:r>
          </a:p>
        </p:txBody>
      </p: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3ACC9EA6-13A3-4AA8-BEC9-B2927E5FFA97}"/>
              </a:ext>
            </a:extLst>
          </p:cNvPr>
          <p:cNvGrpSpPr/>
          <p:nvPr/>
        </p:nvGrpSpPr>
        <p:grpSpPr>
          <a:xfrm>
            <a:off x="2080269" y="1237489"/>
            <a:ext cx="9654940" cy="45719"/>
            <a:chOff x="2910390" y="1494322"/>
            <a:chExt cx="2815500" cy="0"/>
          </a:xfrm>
        </p:grpSpPr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4EB870DD-23C2-4BEE-A1A3-4FF05F9DC354}"/>
                </a:ext>
              </a:extLst>
            </p:cNvPr>
            <p:cNvCxnSpPr/>
            <p:nvPr/>
          </p:nvCxnSpPr>
          <p:spPr>
            <a:xfrm>
              <a:off x="2910390" y="1494322"/>
              <a:ext cx="360000" cy="0"/>
            </a:xfrm>
            <a:prstGeom prst="line">
              <a:avLst/>
            </a:prstGeom>
            <a:ln w="19050">
              <a:solidFill>
                <a:srgbClr val="5785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487BA7E9-830E-4AD4-B6D9-E9C18E156E8F}"/>
                </a:ext>
              </a:extLst>
            </p:cNvPr>
            <p:cNvCxnSpPr/>
            <p:nvPr/>
          </p:nvCxnSpPr>
          <p:spPr>
            <a:xfrm>
              <a:off x="3270390" y="1494322"/>
              <a:ext cx="360000" cy="0"/>
            </a:xfrm>
            <a:prstGeom prst="line">
              <a:avLst/>
            </a:prstGeom>
            <a:ln w="19050">
              <a:solidFill>
                <a:srgbClr val="415B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A452753B-4C58-433B-8115-9EA4F510AE9B}"/>
                </a:ext>
              </a:extLst>
            </p:cNvPr>
            <p:cNvCxnSpPr/>
            <p:nvPr/>
          </p:nvCxnSpPr>
          <p:spPr>
            <a:xfrm>
              <a:off x="3624765" y="1494322"/>
              <a:ext cx="360000" cy="0"/>
            </a:xfrm>
            <a:prstGeom prst="line">
              <a:avLst/>
            </a:prstGeom>
            <a:ln w="19050">
              <a:solidFill>
                <a:srgbClr val="443F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56B4CE9F-2D05-4D0D-9701-32763C24E3D0}"/>
                </a:ext>
              </a:extLst>
            </p:cNvPr>
            <p:cNvCxnSpPr/>
            <p:nvPr/>
          </p:nvCxnSpPr>
          <p:spPr>
            <a:xfrm>
              <a:off x="3975240" y="1494322"/>
              <a:ext cx="360000" cy="0"/>
            </a:xfrm>
            <a:prstGeom prst="line">
              <a:avLst/>
            </a:prstGeom>
            <a:ln w="19050">
              <a:solidFill>
                <a:srgbClr val="4B3F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387EEB5C-3949-42B2-86C8-992D47A89A7C}"/>
                </a:ext>
              </a:extLst>
            </p:cNvPr>
            <p:cNvCxnSpPr/>
            <p:nvPr/>
          </p:nvCxnSpPr>
          <p:spPr>
            <a:xfrm>
              <a:off x="4310565" y="1494322"/>
              <a:ext cx="360000" cy="0"/>
            </a:xfrm>
            <a:prstGeom prst="line">
              <a:avLst/>
            </a:prstGeom>
            <a:ln w="19050">
              <a:solidFill>
                <a:srgbClr val="623D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DB0C6B3D-6762-4BE3-909F-6E050A97CC79}"/>
                </a:ext>
              </a:extLst>
            </p:cNvPr>
            <p:cNvCxnSpPr/>
            <p:nvPr/>
          </p:nvCxnSpPr>
          <p:spPr>
            <a:xfrm>
              <a:off x="4661040" y="1494322"/>
              <a:ext cx="360000" cy="0"/>
            </a:xfrm>
            <a:prstGeom prst="line">
              <a:avLst/>
            </a:prstGeom>
            <a:ln w="19050">
              <a:solidFill>
                <a:srgbClr val="6F3C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45E475B9-7FE0-4E1E-B66A-948046C214FB}"/>
                </a:ext>
              </a:extLst>
            </p:cNvPr>
            <p:cNvCxnSpPr/>
            <p:nvPr/>
          </p:nvCxnSpPr>
          <p:spPr>
            <a:xfrm>
              <a:off x="5015415" y="1494322"/>
              <a:ext cx="360000" cy="0"/>
            </a:xfrm>
            <a:prstGeom prst="line">
              <a:avLst/>
            </a:prstGeom>
            <a:ln w="19050">
              <a:solidFill>
                <a:srgbClr val="7F3C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0CF47A3F-5672-409C-81DA-5F9CC5E928B3}"/>
                </a:ext>
              </a:extLst>
            </p:cNvPr>
            <p:cNvCxnSpPr/>
            <p:nvPr/>
          </p:nvCxnSpPr>
          <p:spPr>
            <a:xfrm>
              <a:off x="5365890" y="1494322"/>
              <a:ext cx="360000" cy="0"/>
            </a:xfrm>
            <a:prstGeom prst="line">
              <a:avLst/>
            </a:prstGeom>
            <a:ln w="19050">
              <a:solidFill>
                <a:srgbClr val="903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7" name="Graphic 56" descr="Group">
            <a:extLst>
              <a:ext uri="{FF2B5EF4-FFF2-40B4-BE49-F238E27FC236}">
                <a16:creationId xmlns:a16="http://schemas.microsoft.com/office/drawing/2014/main" id="{353DFBD8-9AC9-42E6-963A-B530AEAA5E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716749" y="68914"/>
            <a:ext cx="1175928" cy="1175928"/>
          </a:xfrm>
          <a:prstGeom prst="rect">
            <a:avLst/>
          </a:prstGeom>
        </p:spPr>
      </p:pic>
      <p:graphicFrame>
        <p:nvGraphicFramePr>
          <p:cNvPr id="20" name="מציין מיקום תוכן 5">
            <a:extLst>
              <a:ext uri="{FF2B5EF4-FFF2-40B4-BE49-F238E27FC236}">
                <a16:creationId xmlns:a16="http://schemas.microsoft.com/office/drawing/2014/main" id="{5772AEB8-DA92-4262-81B8-5E01FD58D9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702137"/>
              </p:ext>
            </p:extLst>
          </p:nvPr>
        </p:nvGraphicFramePr>
        <p:xfrm>
          <a:off x="1315382" y="1341125"/>
          <a:ext cx="8401515" cy="5638800"/>
        </p:xfrm>
        <a:graphic>
          <a:graphicData uri="http://schemas.openxmlformats.org/drawingml/2006/table">
            <a:tbl>
              <a:tblPr rtl="1" firstRow="1" bandRow="1">
                <a:tableStyleId>{3B4B98B0-60AC-42C2-AFA5-B58CD77FA1E5}</a:tableStyleId>
              </a:tblPr>
              <a:tblGrid>
                <a:gridCol w="2800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0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0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7341">
                <a:tc>
                  <a:txBody>
                    <a:bodyPr/>
                    <a:lstStyle/>
                    <a:p>
                      <a:pPr algn="r" rtl="1"/>
                      <a:r>
                        <a:rPr lang="he-IL" sz="2000" kern="1200" dirty="0">
                          <a:effectLst/>
                        </a:rPr>
                        <a:t>סקר שביעות רצון מסל השירותים ואופן אספקתם, ושינויים מרכזיים נדרשים 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kern="1200" dirty="0">
                          <a:effectLst/>
                        </a:rPr>
                        <a:t>מפגש בעלי עניין- אופן הספקת שירות רפואי לתלמידי חינוך מיוחד בחינוך הרגיל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kern="1200" dirty="0">
                          <a:effectLst/>
                        </a:rPr>
                        <a:t>פניה לקבלת התייחסויות באמצעות  </a:t>
                      </a:r>
                      <a:r>
                        <a:rPr lang="en-US" sz="2000" kern="1200" dirty="0">
                          <a:effectLst/>
                        </a:rPr>
                        <a:t>RFI</a:t>
                      </a:r>
                      <a:r>
                        <a:rPr lang="he-IL" sz="2000" kern="1200" dirty="0">
                          <a:effectLst/>
                        </a:rPr>
                        <a:t>, 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7341">
                <a:tc>
                  <a:txBody>
                    <a:bodyPr/>
                    <a:lstStyle/>
                    <a:p>
                      <a:pPr algn="r" rtl="1"/>
                      <a:r>
                        <a:rPr lang="he-IL" sz="2000" kern="1200" dirty="0">
                          <a:effectLst/>
                        </a:rPr>
                        <a:t>מה הוא מערך סל השירותים המיטבי  בהתייחס למאפייני תפקוד התלמידים?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000" kern="1200" dirty="0">
                          <a:effectLst/>
                        </a:rPr>
                        <a:t>מהו אופן הספקת השירותים המיטבי ? 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000" kern="1200" dirty="0">
                          <a:effectLst/>
                        </a:rPr>
                        <a:t>מהם המודלים החדשניים לאופן הספקת השירותים?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4118">
                <a:tc>
                  <a:txBody>
                    <a:bodyPr/>
                    <a:lstStyle/>
                    <a:p>
                      <a:pPr algn="r" rtl="1"/>
                      <a:r>
                        <a:rPr lang="he-IL" sz="2000" kern="1200" dirty="0">
                          <a:effectLst/>
                        </a:rPr>
                        <a:t>תלמידים בחנ"מ (הזקוקים ושאינם זקוקים לטיפול רפואי), הוריהם, מנהלי מוסדות החינוך, צוות החינוכי, מפקחים ומתי"א, צוות רפואי וסיעודי 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kern="1200" dirty="0">
                          <a:effectLst/>
                        </a:rPr>
                        <a:t>מנהלים מוסדות חינוך רגיל וחנ"מ, צוותים חינוכיים, צוותים רפואיים, נציגי הורים, ומתיא"ות, והמשרד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kern="1200" dirty="0">
                          <a:effectLst/>
                        </a:rPr>
                        <a:t>קופות החולים וספקי שירותים רפואיים, מומחים ובעלי עניין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1" name="גרפיקה 17" descr="צוות">
            <a:extLst>
              <a:ext uri="{FF2B5EF4-FFF2-40B4-BE49-F238E27FC236}">
                <a16:creationId xmlns:a16="http://schemas.microsoft.com/office/drawing/2014/main" id="{19C85C9F-2056-406C-9B58-02C6215A2D7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943578" y="4758845"/>
            <a:ext cx="745218" cy="620788"/>
          </a:xfrm>
          <a:prstGeom prst="rect">
            <a:avLst/>
          </a:prstGeom>
        </p:spPr>
      </p:pic>
      <p:sp>
        <p:nvSpPr>
          <p:cNvPr id="22" name="Shape 2557">
            <a:extLst>
              <a:ext uri="{FF2B5EF4-FFF2-40B4-BE49-F238E27FC236}">
                <a16:creationId xmlns:a16="http://schemas.microsoft.com/office/drawing/2014/main" id="{8451403E-03CA-4798-BAB6-4CB21B6408C3}"/>
              </a:ext>
            </a:extLst>
          </p:cNvPr>
          <p:cNvSpPr/>
          <p:nvPr/>
        </p:nvSpPr>
        <p:spPr>
          <a:xfrm>
            <a:off x="9874998" y="3034020"/>
            <a:ext cx="658359" cy="602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91" y="6559"/>
                </a:moveTo>
                <a:cubicBezTo>
                  <a:pt x="12727" y="6341"/>
                  <a:pt x="12420" y="6172"/>
                  <a:pt x="12078" y="6058"/>
                </a:cubicBezTo>
                <a:cubicBezTo>
                  <a:pt x="11737" y="5946"/>
                  <a:pt x="11367" y="5889"/>
                  <a:pt x="10978" y="5889"/>
                </a:cubicBezTo>
                <a:cubicBezTo>
                  <a:pt x="10477" y="5889"/>
                  <a:pt x="10025" y="5967"/>
                  <a:pt x="9633" y="6120"/>
                </a:cubicBezTo>
                <a:cubicBezTo>
                  <a:pt x="9239" y="6275"/>
                  <a:pt x="8900" y="6494"/>
                  <a:pt x="8623" y="6771"/>
                </a:cubicBezTo>
                <a:cubicBezTo>
                  <a:pt x="8346" y="7049"/>
                  <a:pt x="8133" y="7392"/>
                  <a:pt x="7992" y="7788"/>
                </a:cubicBezTo>
                <a:cubicBezTo>
                  <a:pt x="7853" y="8180"/>
                  <a:pt x="7782" y="8620"/>
                  <a:pt x="7782" y="9096"/>
                </a:cubicBezTo>
                <a:lnTo>
                  <a:pt x="7782" y="9217"/>
                </a:lnTo>
                <a:lnTo>
                  <a:pt x="8880" y="9217"/>
                </a:lnTo>
                <a:lnTo>
                  <a:pt x="8877" y="9093"/>
                </a:lnTo>
                <a:cubicBezTo>
                  <a:pt x="8868" y="8767"/>
                  <a:pt x="8908" y="8461"/>
                  <a:pt x="8993" y="8187"/>
                </a:cubicBezTo>
                <a:cubicBezTo>
                  <a:pt x="9079" y="7914"/>
                  <a:pt x="9207" y="7675"/>
                  <a:pt x="9377" y="7473"/>
                </a:cubicBezTo>
                <a:cubicBezTo>
                  <a:pt x="9545" y="7274"/>
                  <a:pt x="9762" y="7115"/>
                  <a:pt x="10024" y="7000"/>
                </a:cubicBezTo>
                <a:cubicBezTo>
                  <a:pt x="10287" y="6884"/>
                  <a:pt x="10594" y="6827"/>
                  <a:pt x="10937" y="6827"/>
                </a:cubicBezTo>
                <a:cubicBezTo>
                  <a:pt x="11182" y="6827"/>
                  <a:pt x="11418" y="6868"/>
                  <a:pt x="11639" y="6950"/>
                </a:cubicBezTo>
                <a:cubicBezTo>
                  <a:pt x="11858" y="7032"/>
                  <a:pt x="12053" y="7146"/>
                  <a:pt x="12218" y="7289"/>
                </a:cubicBezTo>
                <a:cubicBezTo>
                  <a:pt x="12381" y="7431"/>
                  <a:pt x="12512" y="7605"/>
                  <a:pt x="12609" y="7808"/>
                </a:cubicBezTo>
                <a:cubicBezTo>
                  <a:pt x="12704" y="8011"/>
                  <a:pt x="12752" y="8236"/>
                  <a:pt x="12752" y="8478"/>
                </a:cubicBezTo>
                <a:cubicBezTo>
                  <a:pt x="12752" y="8797"/>
                  <a:pt x="12674" y="9089"/>
                  <a:pt x="12519" y="9350"/>
                </a:cubicBezTo>
                <a:cubicBezTo>
                  <a:pt x="12359" y="9618"/>
                  <a:pt x="12154" y="9865"/>
                  <a:pt x="11913" y="10082"/>
                </a:cubicBezTo>
                <a:cubicBezTo>
                  <a:pt x="11624" y="10337"/>
                  <a:pt x="11374" y="10568"/>
                  <a:pt x="11170" y="10771"/>
                </a:cubicBezTo>
                <a:cubicBezTo>
                  <a:pt x="10959" y="10979"/>
                  <a:pt x="10789" y="11200"/>
                  <a:pt x="10662" y="11428"/>
                </a:cubicBezTo>
                <a:cubicBezTo>
                  <a:pt x="10534" y="11657"/>
                  <a:pt x="10441" y="11916"/>
                  <a:pt x="10385" y="12199"/>
                </a:cubicBezTo>
                <a:cubicBezTo>
                  <a:pt x="10329" y="12478"/>
                  <a:pt x="10305" y="12827"/>
                  <a:pt x="10315" y="13237"/>
                </a:cubicBezTo>
                <a:lnTo>
                  <a:pt x="10318" y="13355"/>
                </a:lnTo>
                <a:lnTo>
                  <a:pt x="11407" y="13355"/>
                </a:lnTo>
                <a:lnTo>
                  <a:pt x="11410" y="13237"/>
                </a:lnTo>
                <a:cubicBezTo>
                  <a:pt x="11418" y="12838"/>
                  <a:pt x="11436" y="12531"/>
                  <a:pt x="11463" y="12322"/>
                </a:cubicBezTo>
                <a:cubicBezTo>
                  <a:pt x="11488" y="12125"/>
                  <a:pt x="11538" y="11956"/>
                  <a:pt x="11611" y="11821"/>
                </a:cubicBezTo>
                <a:cubicBezTo>
                  <a:pt x="11687" y="11684"/>
                  <a:pt x="11803" y="11541"/>
                  <a:pt x="11959" y="11399"/>
                </a:cubicBezTo>
                <a:cubicBezTo>
                  <a:pt x="12127" y="11245"/>
                  <a:pt x="12351" y="11031"/>
                  <a:pt x="12630" y="10762"/>
                </a:cubicBezTo>
                <a:cubicBezTo>
                  <a:pt x="12979" y="10441"/>
                  <a:pt x="13270" y="10102"/>
                  <a:pt x="13495" y="9753"/>
                </a:cubicBezTo>
                <a:cubicBezTo>
                  <a:pt x="13729" y="9393"/>
                  <a:pt x="13847" y="8952"/>
                  <a:pt x="13847" y="8439"/>
                </a:cubicBezTo>
                <a:cubicBezTo>
                  <a:pt x="13847" y="8038"/>
                  <a:pt x="13770" y="7675"/>
                  <a:pt x="13618" y="7362"/>
                </a:cubicBezTo>
                <a:cubicBezTo>
                  <a:pt x="13467" y="7050"/>
                  <a:pt x="13256" y="6780"/>
                  <a:pt x="12991" y="6559"/>
                </a:cubicBezTo>
                <a:moveTo>
                  <a:pt x="10179" y="15706"/>
                </a:moveTo>
                <a:lnTo>
                  <a:pt x="11558" y="15706"/>
                </a:lnTo>
                <a:lnTo>
                  <a:pt x="11558" y="14072"/>
                </a:lnTo>
                <a:lnTo>
                  <a:pt x="10179" y="14072"/>
                </a:lnTo>
                <a:cubicBezTo>
                  <a:pt x="10179" y="14072"/>
                  <a:pt x="10179" y="15706"/>
                  <a:pt x="10179" y="15706"/>
                </a:cubicBezTo>
                <a:close/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rgbClr val="742282"/>
          </a:solidFill>
          <a:ln w="9029" cap="flat">
            <a:noFill/>
            <a:prstDash val="solid"/>
            <a:miter/>
          </a:ln>
        </p:spPr>
        <p:txBody>
          <a:bodyPr lIns="14288" tIns="14288" rIns="14288" bIns="14288" anchor="ctr"/>
          <a:lstStyle/>
          <a:p>
            <a:pPr marL="0" marR="0" lvl="0" indent="0" algn="l" defTabSz="171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pic>
        <p:nvPicPr>
          <p:cNvPr id="23" name="גרפיקה 11" descr="גלגל שיניים יחיד">
            <a:extLst>
              <a:ext uri="{FF2B5EF4-FFF2-40B4-BE49-F238E27FC236}">
                <a16:creationId xmlns:a16="http://schemas.microsoft.com/office/drawing/2014/main" id="{BC1B5996-43A3-41E7-BB43-7827F603FC3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826780" y="1550954"/>
            <a:ext cx="86850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415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86">
            <a:extLst>
              <a:ext uri="{FF2B5EF4-FFF2-40B4-BE49-F238E27FC236}">
                <a16:creationId xmlns:a16="http://schemas.microsoft.com/office/drawing/2014/main" id="{6CBEBB67-C8A5-4C26-81D0-0530AF370F9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 flipH="1" flipV="1">
            <a:off x="-2759014" y="2755854"/>
            <a:ext cx="6858001" cy="1346293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C8FA8431-C58A-4AC2-8291-60F34C71D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11589452" y="3134408"/>
            <a:ext cx="622300" cy="3733800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61B5FB6F-6266-40D4-865A-2D243F989F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8309" y="6211316"/>
            <a:ext cx="3136900" cy="546100"/>
          </a:xfrm>
          <a:prstGeom prst="rect">
            <a:avLst/>
          </a:prstGeom>
        </p:spPr>
      </p:pic>
      <p:pic>
        <p:nvPicPr>
          <p:cNvPr id="104" name="Picture 103" descr="A picture containing food&#10;&#10;Description automatically generated">
            <a:extLst>
              <a:ext uri="{FF2B5EF4-FFF2-40B4-BE49-F238E27FC236}">
                <a16:creationId xmlns:a16="http://schemas.microsoft.com/office/drawing/2014/main" id="{CE5E82E4-1CD4-4698-B167-91E74DCF48DC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987" y="74775"/>
            <a:ext cx="937383" cy="1222744"/>
          </a:xfrm>
          <a:prstGeom prst="rect">
            <a:avLst/>
          </a:prstGeom>
        </p:spPr>
      </p:pic>
      <p:sp>
        <p:nvSpPr>
          <p:cNvPr id="231" name="Rectangle 230">
            <a:extLst>
              <a:ext uri="{FF2B5EF4-FFF2-40B4-BE49-F238E27FC236}">
                <a16:creationId xmlns:a16="http://schemas.microsoft.com/office/drawing/2014/main" id="{D159E4EC-F8C6-46EE-B999-9A90F8C44555}"/>
              </a:ext>
            </a:extLst>
          </p:cNvPr>
          <p:cNvSpPr/>
          <p:nvPr/>
        </p:nvSpPr>
        <p:spPr>
          <a:xfrm>
            <a:off x="1343134" y="479292"/>
            <a:ext cx="9288775" cy="514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תהליך העבודה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5C3E8A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| דגשים להצלחת התהליך</a:t>
            </a:r>
          </a:p>
        </p:txBody>
      </p: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3ACC9EA6-13A3-4AA8-BEC9-B2927E5FFA97}"/>
              </a:ext>
            </a:extLst>
          </p:cNvPr>
          <p:cNvGrpSpPr/>
          <p:nvPr/>
        </p:nvGrpSpPr>
        <p:grpSpPr>
          <a:xfrm>
            <a:off x="2080269" y="1237489"/>
            <a:ext cx="9654940" cy="45719"/>
            <a:chOff x="2910390" y="1494322"/>
            <a:chExt cx="2815500" cy="0"/>
          </a:xfrm>
        </p:grpSpPr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4EB870DD-23C2-4BEE-A1A3-4FF05F9DC354}"/>
                </a:ext>
              </a:extLst>
            </p:cNvPr>
            <p:cNvCxnSpPr/>
            <p:nvPr/>
          </p:nvCxnSpPr>
          <p:spPr>
            <a:xfrm>
              <a:off x="2910390" y="1494322"/>
              <a:ext cx="360000" cy="0"/>
            </a:xfrm>
            <a:prstGeom prst="line">
              <a:avLst/>
            </a:prstGeom>
            <a:ln w="19050">
              <a:solidFill>
                <a:srgbClr val="5785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487BA7E9-830E-4AD4-B6D9-E9C18E156E8F}"/>
                </a:ext>
              </a:extLst>
            </p:cNvPr>
            <p:cNvCxnSpPr/>
            <p:nvPr/>
          </p:nvCxnSpPr>
          <p:spPr>
            <a:xfrm>
              <a:off x="3270390" y="1494322"/>
              <a:ext cx="360000" cy="0"/>
            </a:xfrm>
            <a:prstGeom prst="line">
              <a:avLst/>
            </a:prstGeom>
            <a:ln w="19050">
              <a:solidFill>
                <a:srgbClr val="415B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A452753B-4C58-433B-8115-9EA4F510AE9B}"/>
                </a:ext>
              </a:extLst>
            </p:cNvPr>
            <p:cNvCxnSpPr/>
            <p:nvPr/>
          </p:nvCxnSpPr>
          <p:spPr>
            <a:xfrm>
              <a:off x="3624765" y="1494322"/>
              <a:ext cx="360000" cy="0"/>
            </a:xfrm>
            <a:prstGeom prst="line">
              <a:avLst/>
            </a:prstGeom>
            <a:ln w="19050">
              <a:solidFill>
                <a:srgbClr val="443F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56B4CE9F-2D05-4D0D-9701-32763C24E3D0}"/>
                </a:ext>
              </a:extLst>
            </p:cNvPr>
            <p:cNvCxnSpPr/>
            <p:nvPr/>
          </p:nvCxnSpPr>
          <p:spPr>
            <a:xfrm>
              <a:off x="3975240" y="1494322"/>
              <a:ext cx="360000" cy="0"/>
            </a:xfrm>
            <a:prstGeom prst="line">
              <a:avLst/>
            </a:prstGeom>
            <a:ln w="19050">
              <a:solidFill>
                <a:srgbClr val="4B3F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387EEB5C-3949-42B2-86C8-992D47A89A7C}"/>
                </a:ext>
              </a:extLst>
            </p:cNvPr>
            <p:cNvCxnSpPr/>
            <p:nvPr/>
          </p:nvCxnSpPr>
          <p:spPr>
            <a:xfrm>
              <a:off x="4310565" y="1494322"/>
              <a:ext cx="360000" cy="0"/>
            </a:xfrm>
            <a:prstGeom prst="line">
              <a:avLst/>
            </a:prstGeom>
            <a:ln w="19050">
              <a:solidFill>
                <a:srgbClr val="623D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DB0C6B3D-6762-4BE3-909F-6E050A97CC79}"/>
                </a:ext>
              </a:extLst>
            </p:cNvPr>
            <p:cNvCxnSpPr/>
            <p:nvPr/>
          </p:nvCxnSpPr>
          <p:spPr>
            <a:xfrm>
              <a:off x="4661040" y="1494322"/>
              <a:ext cx="360000" cy="0"/>
            </a:xfrm>
            <a:prstGeom prst="line">
              <a:avLst/>
            </a:prstGeom>
            <a:ln w="19050">
              <a:solidFill>
                <a:srgbClr val="6F3C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45E475B9-7FE0-4E1E-B66A-948046C214FB}"/>
                </a:ext>
              </a:extLst>
            </p:cNvPr>
            <p:cNvCxnSpPr/>
            <p:nvPr/>
          </p:nvCxnSpPr>
          <p:spPr>
            <a:xfrm>
              <a:off x="5015415" y="1494322"/>
              <a:ext cx="360000" cy="0"/>
            </a:xfrm>
            <a:prstGeom prst="line">
              <a:avLst/>
            </a:prstGeom>
            <a:ln w="19050">
              <a:solidFill>
                <a:srgbClr val="7F3C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0CF47A3F-5672-409C-81DA-5F9CC5E928B3}"/>
                </a:ext>
              </a:extLst>
            </p:cNvPr>
            <p:cNvCxnSpPr/>
            <p:nvPr/>
          </p:nvCxnSpPr>
          <p:spPr>
            <a:xfrm>
              <a:off x="5365890" y="1494322"/>
              <a:ext cx="360000" cy="0"/>
            </a:xfrm>
            <a:prstGeom prst="line">
              <a:avLst/>
            </a:prstGeom>
            <a:ln w="19050">
              <a:solidFill>
                <a:srgbClr val="903B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7" name="Graphic 56" descr="Group">
            <a:extLst>
              <a:ext uri="{FF2B5EF4-FFF2-40B4-BE49-F238E27FC236}">
                <a16:creationId xmlns:a16="http://schemas.microsoft.com/office/drawing/2014/main" id="{353DFBD8-9AC9-42E6-963A-B530AEAA5E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716749" y="68914"/>
            <a:ext cx="1175928" cy="1175928"/>
          </a:xfrm>
          <a:prstGeom prst="rect">
            <a:avLst/>
          </a:prstGeom>
        </p:spPr>
      </p:pic>
      <p:sp>
        <p:nvSpPr>
          <p:cNvPr id="2" name="מלבן 1">
            <a:extLst>
              <a:ext uri="{FF2B5EF4-FFF2-40B4-BE49-F238E27FC236}">
                <a16:creationId xmlns:a16="http://schemas.microsoft.com/office/drawing/2014/main" id="{7F5F61A3-3E1F-43A7-98E8-D32EA4239F2B}"/>
              </a:ext>
            </a:extLst>
          </p:cNvPr>
          <p:cNvSpPr/>
          <p:nvPr/>
        </p:nvSpPr>
        <p:spPr>
          <a:xfrm>
            <a:off x="1197864" y="1448550"/>
            <a:ext cx="1053734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540385" lvl="0" indent="-34290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cs"/>
              <a:buAutoNum type="hebrew2Minus"/>
              <a:tabLst/>
              <a:defRPr/>
            </a:pP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</a:rPr>
              <a:t>יצירת שיח לאורך כל התהליך של מוביל השיתוף בצוות המכרז – עם מנהל הלקוח מטעמנו. מה שלא נדע לא נוכל לסייע.</a:t>
            </a:r>
          </a:p>
          <a:p>
            <a:pPr marL="342900" marR="540385" lvl="0" indent="-34290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cs"/>
              <a:buAutoNum type="hebrew2Minus"/>
              <a:tabLst/>
              <a:defRPr/>
            </a:pP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</a:rPr>
              <a:t>בהגדרת תהליך השיתוף, מיקוד באוכלוסיות היעד ודרכי הרתימה שלהם למהלך. הגעה לאוכלוסיות היעד- מטלה משותפת (ככל שיש יותר מידע, ככל שאנחנו מבינים כיצד להניע אותם)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540385" lvl="0" indent="-34290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cs"/>
              <a:buAutoNum type="hebrew2Minus"/>
              <a:tabLst/>
              <a:defRPr/>
            </a:pP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</a:rPr>
              <a:t>חיבור מירב הגורמים לתהליך בתחילתו במטרה לייצר תיאום ציפיות - בתוך המשרד, בין המשרדים וגורמים נוספים. מומלץ לייצר חשיבה </a:t>
            </a:r>
            <a:r>
              <a:rPr kumimoji="0" lang="he-IL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</a:rPr>
              <a:t>מיצובית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</a:rPr>
              <a:t> כרווח למהלך.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540385" lvl="0" indent="-34290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cs"/>
              <a:buAutoNum type="hebrew2Minus"/>
              <a:tabLst/>
              <a:defRPr/>
            </a:pP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</a:rPr>
              <a:t>דיוק המודלים והסוגיות להיוועצות - הבניית השיח של בעלי עניין סביב דילמות ומשמעויות (בשלבים המתקדמים). זהו מהלך קריטי ליצירת ערך מוסף לתהליך. </a:t>
            </a:r>
          </a:p>
        </p:txBody>
      </p:sp>
    </p:spTree>
    <p:extLst>
      <p:ext uri="{BB962C8B-B14F-4D97-AF65-F5344CB8AC3E}">
        <p14:creationId xmlns:p14="http://schemas.microsoft.com/office/powerpoint/2010/main" val="3320551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מצגת מפגש ראשון החממה.potx  -  AutoRecovered" id="{62532081-EA7F-4B86-A1F7-9FDED65ADDA2}" vid="{DBDA0735-1C04-4AF0-A146-8354FB1BE911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Template.potx  -  Read-Only" id="{76F057C7-6993-4DB8-9D34-8F5161A26DBF}" vid="{6F455598-50DE-45EE-869F-A138CD79E37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0865a11-04aa-4758-90f9-30fb78dc0abd">E7RFMTJKPR4V-1699577259-99904</_dlc_DocId>
    <_dlc_DocIdUrl xmlns="40865a11-04aa-4758-90f9-30fb78dc0abd">
      <Url>https://jdcil.sharepoint.com/sites/jdci/JELKA/_layouts/15/DocIdRedir.aspx?ID=E7RFMTJKPR4V-1699577259-99904</Url>
      <Description>E7RFMTJKPR4V-1699577259-99904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JDCI Default Content Type" ma:contentTypeID="0x0101005E132F7B706C9D47B10A46F70A77D2DB00F723A1EBC73B9E41A50BE73F1F4B2B5F" ma:contentTypeVersion="1437" ma:contentTypeDescription="A content type to serve default crosscutting columns (each division can add their own, as needed)" ma:contentTypeScope="" ma:versionID="3fcd3040250ac98458791e5363bfa1d9">
  <xsd:schema xmlns:xsd="http://www.w3.org/2001/XMLSchema" xmlns:xs="http://www.w3.org/2001/XMLSchema" xmlns:p="http://schemas.microsoft.com/office/2006/metadata/properties" xmlns:ns2="40865a11-04aa-4758-90f9-30fb78dc0abd" xmlns:ns3="104f4da5-538f-405d-bd44-332577b9ce93" xmlns:ns4="2fd1333a-4445-4d97-8712-034155bc4bb2" targetNamespace="http://schemas.microsoft.com/office/2006/metadata/properties" ma:root="true" ma:fieldsID="d83b1188254ce30f083ede5be98c1dd7" ns2:_="" ns3:_="" ns4:_="">
    <xsd:import namespace="40865a11-04aa-4758-90f9-30fb78dc0abd"/>
    <xsd:import namespace="104f4da5-538f-405d-bd44-332577b9ce93"/>
    <xsd:import namespace="2fd1333a-4445-4d97-8712-034155bc4b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865a11-04aa-4758-90f9-30fb78dc0a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ערך של מזהה מסמך" ma:description="הערך של מזהה המסמך שהוקצה לפריט זה." ma:internalName="_dlc_DocId" ma:readOnly="true">
      <xsd:simpleType>
        <xsd:restriction base="dms:Text"/>
      </xsd:simpleType>
    </xsd:element>
    <xsd:element name="_dlc_DocIdUrl" ma:index="9" nillable="true" ma:displayName="מזהה מסמך" ma:description="קישור קבוע למסמך זה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4f4da5-538f-405d-bd44-332577b9ce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d1333a-4445-4d97-8712-034155bc4bb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משותף עם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משותף עם פרטים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EB57AA-44FB-4A45-8D5D-626A2C8C3B0F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104f4da5-538f-405d-bd44-332577b9ce93"/>
    <ds:schemaRef ds:uri="http://www.w3.org/XML/1998/namespace"/>
    <ds:schemaRef ds:uri="40865a11-04aa-4758-90f9-30fb78dc0abd"/>
    <ds:schemaRef ds:uri="http://purl.org/dc/elements/1.1/"/>
    <ds:schemaRef ds:uri="2fd1333a-4445-4d97-8712-034155bc4bb2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61C22D7-A248-40CD-B6F9-8546122444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865a11-04aa-4758-90f9-30fb78dc0abd"/>
    <ds:schemaRef ds:uri="104f4da5-538f-405d-bd44-332577b9ce93"/>
    <ds:schemaRef ds:uri="2fd1333a-4445-4d97-8712-034155bc4b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D4A5AB-DD03-4FBE-845A-F4B71E52572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43176C1-433A-4B05-AAEF-A75DAAEED5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מצגת מפגש ראשון החממה</Template>
  <TotalTime>26511</TotalTime>
  <Words>551</Words>
  <Application>Microsoft Office PowerPoint</Application>
  <PresentationFormat>Widescreen</PresentationFormat>
  <Paragraphs>65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David</vt:lpstr>
      <vt:lpstr>Gill Sans</vt:lpstr>
      <vt:lpstr>Symbol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Yana Bremer</dc:creator>
  <cp:lastModifiedBy>Julia Tsekhnowitser</cp:lastModifiedBy>
  <cp:revision>245</cp:revision>
  <dcterms:created xsi:type="dcterms:W3CDTF">2020-05-27T05:29:25Z</dcterms:created>
  <dcterms:modified xsi:type="dcterms:W3CDTF">2020-06-22T18:43:20Z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0x0101005E132F7B706C9D47B10A46F70A77D2DB00F723A1EBC73B9E41A50BE73F1F4B2B5F</vt:lpwstr>
  </property>
  <property fmtid="{D5CDD505-2E9C-101B-9397-08002B2CF9AE}" pid="3" name="_dlc_DocIdItemGuid">
    <vt:lpwstr>8c9e9925-b42e-434f-90c3-384602f7e513</vt:lpwstr>
  </property>
  <property fmtid="{D5CDD505-2E9C-101B-9397-08002B2CF9AE}" pid="4" name="_AdHocReviewCycleID">
    <vt:i4>-1544067131</vt:i4>
  </property>
  <property fmtid="{D5CDD505-2E9C-101B-9397-08002B2CF9AE}" pid="5" name="_NewReviewCycle">
    <vt:lpwstr/>
  </property>
  <property fmtid="{D5CDD505-2E9C-101B-9397-08002B2CF9AE}" pid="6" name="_EmailSubject">
    <vt:lpwstr>פרטי קשר של יועצים</vt:lpwstr>
  </property>
  <property fmtid="{D5CDD505-2E9C-101B-9397-08002B2CF9AE}" pid="7" name="_AuthorEmail">
    <vt:lpwstr>JuliaT@jdc.org</vt:lpwstr>
  </property>
  <property fmtid="{D5CDD505-2E9C-101B-9397-08002B2CF9AE}" pid="8" name="_AuthorEmailDisplayName">
    <vt:lpwstr>Julia Tsekhnowitser</vt:lpwstr>
  </property>
</Properties>
</file>